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574" r:id="rId4"/>
    <p:sldMasterId id="2147484595" r:id="rId5"/>
  </p:sldMasterIdLst>
  <p:notesMasterIdLst>
    <p:notesMasterId r:id="rId17"/>
  </p:notesMasterIdLst>
  <p:handoutMasterIdLst>
    <p:handoutMasterId r:id="rId18"/>
  </p:handoutMasterIdLst>
  <p:sldIdLst>
    <p:sldId id="2561" r:id="rId6"/>
    <p:sldId id="2563" r:id="rId7"/>
    <p:sldId id="2577" r:id="rId8"/>
    <p:sldId id="2565" r:id="rId9"/>
    <p:sldId id="2568" r:id="rId10"/>
    <p:sldId id="2567" r:id="rId11"/>
    <p:sldId id="2571" r:id="rId12"/>
    <p:sldId id="2569" r:id="rId13"/>
    <p:sldId id="2575" r:id="rId14"/>
    <p:sldId id="2574" r:id="rId15"/>
    <p:sldId id="2576"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ransition Project Evaluation" id="{8701888F-120F-4FB5-BA55-5F5745E90B11}">
          <p14:sldIdLst>
            <p14:sldId id="2561"/>
          </p14:sldIdLst>
        </p14:section>
        <p14:section name="Overview of Steps Taken" id="{B725A94B-F6D1-49ED-BC21-4281ED1194BA}">
          <p14:sldIdLst>
            <p14:sldId id="2563"/>
            <p14:sldId id="2577"/>
          </p14:sldIdLst>
        </p14:section>
        <p14:section name="Pupil Responses" id="{16C83C13-C8F7-4DED-91B6-00F9EE50A14A}">
          <p14:sldIdLst>
            <p14:sldId id="2565"/>
            <p14:sldId id="2568"/>
            <p14:sldId id="2567"/>
            <p14:sldId id="2571"/>
          </p14:sldIdLst>
        </p14:section>
        <p14:section name="Parent Responses" id="{115B5B53-60C2-4FC7-A33E-03DAF448B32D}">
          <p14:sldIdLst>
            <p14:sldId id="2569"/>
            <p14:sldId id="2575"/>
            <p14:sldId id="2574"/>
            <p14:sldId id="257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F39A418-C943-DD85-ADF2-615A2809C342}" name="Michaele Watts" initials="mlw" userId="Michaele Watts" providerId="None"/>
  <p188:author id="{010E4221-6F06-64E5-5214-772388C857B5}" name="Elizabeth Feldbruegge (ALLEGIS GROUP HOLDINGS INC)" initials="" userId="S::v-felizabeth@microsoft.com::ba5aea11-28e4-484d-8e49-c15efb1bd2e9" providerId="AD"/>
  <p188:author id="{9941987A-41B7-49AC-EE6E-03F2D0BD95BA}" name="Daria Naidenov" initials="DN" userId="S::danaidenov@microsoft.com::ab38ab5f-bdf0-4774-ae5a-d2782abb2027" providerId="AD"/>
  <p188:author id="{85E8F9B2-02AC-6F6E-F5B6-AF53ED8A8312}" name="Lauren Weldy (ALLEGIS GROUP HOLDINGS INC)" initials="LW" userId="S::v-laweldy@microsoft.com::63f3cce1-6527-43d1-991c-7e8015c8c70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1C464B0-9F56-4A67-84E0-9D8DD206A5D1}" v="2" dt="2026-01-13T09:24:39.304"/>
    <p1510:client id="{E0287C03-6475-4470-BA7F-2F847099167F}" v="38" dt="2026-01-12T13:40:33.328"/>
  </p1510:revLst>
</p1510:revInfo>
</file>

<file path=ppt/tableStyles.xml><?xml version="1.0" encoding="utf-8"?>
<a:tblStyleLst xmlns:a="http://schemas.openxmlformats.org/drawingml/2006/main" def="{C083E6E3-FA7D-4D7B-A595-EF9225AFEA8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073" autoAdjust="0"/>
    <p:restoredTop sz="94498"/>
  </p:normalViewPr>
  <p:slideViewPr>
    <p:cSldViewPr snapToGrid="0">
      <p:cViewPr varScale="1">
        <p:scale>
          <a:sx n="96" d="100"/>
          <a:sy n="96" d="100"/>
        </p:scale>
        <p:origin x="88" y="492"/>
      </p:cViewPr>
      <p:guideLst/>
    </p:cSldViewPr>
  </p:slideViewPr>
  <p:notesTextViewPr>
    <p:cViewPr>
      <p:scale>
        <a:sx n="1" d="1"/>
        <a:sy n="1" d="1"/>
      </p:scale>
      <p:origin x="0" y="0"/>
    </p:cViewPr>
  </p:notesTextViewPr>
  <p:sorterViewPr>
    <p:cViewPr>
      <p:scale>
        <a:sx n="100" d="100"/>
        <a:sy n="100" d="100"/>
      </p:scale>
      <p:origin x="0" y="-23772"/>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talie Cooper" userId="S::natalie.cooper@birmingham.gov.uk::de7beb8c-6aca-4035-bf8f-c78aa95eb7cf" providerId="AD" clId="Web-{E0287C03-6475-4470-BA7F-2F847099167F}"/>
    <pc:docChg chg="modSld">
      <pc:chgData name="Natalie Cooper" userId="S::natalie.cooper@birmingham.gov.uk::de7beb8c-6aca-4035-bf8f-c78aa95eb7cf" providerId="AD" clId="Web-{E0287C03-6475-4470-BA7F-2F847099167F}" dt="2026-01-12T13:40:31.702" v="14" actId="20577"/>
      <pc:docMkLst>
        <pc:docMk/>
      </pc:docMkLst>
      <pc:sldChg chg="modSp">
        <pc:chgData name="Natalie Cooper" userId="S::natalie.cooper@birmingham.gov.uk::de7beb8c-6aca-4035-bf8f-c78aa95eb7cf" providerId="AD" clId="Web-{E0287C03-6475-4470-BA7F-2F847099167F}" dt="2026-01-12T13:40:31.702" v="14" actId="20577"/>
        <pc:sldMkLst>
          <pc:docMk/>
          <pc:sldMk cId="2556888379" sldId="269"/>
        </pc:sldMkLst>
        <pc:spChg chg="mod">
          <ac:chgData name="Natalie Cooper" userId="S::natalie.cooper@birmingham.gov.uk::de7beb8c-6aca-4035-bf8f-c78aa95eb7cf" providerId="AD" clId="Web-{E0287C03-6475-4470-BA7F-2F847099167F}" dt="2026-01-12T13:38:52.007" v="4" actId="20577"/>
          <ac:spMkLst>
            <pc:docMk/>
            <pc:sldMk cId="2556888379" sldId="269"/>
            <ac:spMk id="12" creationId="{D62C1802-26F0-2E48-A0EF-1B81CEF7949C}"/>
          </ac:spMkLst>
        </pc:spChg>
        <pc:spChg chg="mod">
          <ac:chgData name="Natalie Cooper" userId="S::natalie.cooper@birmingham.gov.uk::de7beb8c-6aca-4035-bf8f-c78aa95eb7cf" providerId="AD" clId="Web-{E0287C03-6475-4470-BA7F-2F847099167F}" dt="2026-01-12T13:39:59.435" v="11" actId="20577"/>
          <ac:spMkLst>
            <pc:docMk/>
            <pc:sldMk cId="2556888379" sldId="269"/>
            <ac:spMk id="22" creationId="{503D4F78-D12B-7D50-1439-E50039250CF6}"/>
          </ac:spMkLst>
        </pc:spChg>
        <pc:spChg chg="mod">
          <ac:chgData name="Natalie Cooper" userId="S::natalie.cooper@birmingham.gov.uk::de7beb8c-6aca-4035-bf8f-c78aa95eb7cf" providerId="AD" clId="Web-{E0287C03-6475-4470-BA7F-2F847099167F}" dt="2026-01-12T13:39:09.915" v="6" actId="20577"/>
          <ac:spMkLst>
            <pc:docMk/>
            <pc:sldMk cId="2556888379" sldId="269"/>
            <ac:spMk id="23" creationId="{EBDD54C4-CDC7-BC6F-18C5-6D8397BBE0B1}"/>
          </ac:spMkLst>
        </pc:spChg>
        <pc:spChg chg="mod">
          <ac:chgData name="Natalie Cooper" userId="S::natalie.cooper@birmingham.gov.uk::de7beb8c-6aca-4035-bf8f-c78aa95eb7cf" providerId="AD" clId="Web-{E0287C03-6475-4470-BA7F-2F847099167F}" dt="2026-01-12T13:39:44.449" v="8" actId="20577"/>
          <ac:spMkLst>
            <pc:docMk/>
            <pc:sldMk cId="2556888379" sldId="269"/>
            <ac:spMk id="72" creationId="{EE88250D-A9F0-C4AE-F3BD-59A055C38ED1}"/>
          </ac:spMkLst>
        </pc:spChg>
        <pc:spChg chg="mod">
          <ac:chgData name="Natalie Cooper" userId="S::natalie.cooper@birmingham.gov.uk::de7beb8c-6aca-4035-bf8f-c78aa95eb7cf" providerId="AD" clId="Web-{E0287C03-6475-4470-BA7F-2F847099167F}" dt="2026-01-12T13:39:26.198" v="7" actId="20577"/>
          <ac:spMkLst>
            <pc:docMk/>
            <pc:sldMk cId="2556888379" sldId="269"/>
            <ac:spMk id="83" creationId="{65FF0843-560B-42C7-33D0-A0AFF14DE832}"/>
          </ac:spMkLst>
        </pc:spChg>
        <pc:spChg chg="mod">
          <ac:chgData name="Natalie Cooper" userId="S::natalie.cooper@birmingham.gov.uk::de7beb8c-6aca-4035-bf8f-c78aa95eb7cf" providerId="AD" clId="Web-{E0287C03-6475-4470-BA7F-2F847099167F}" dt="2026-01-12T13:40:31.702" v="14" actId="20577"/>
          <ac:spMkLst>
            <pc:docMk/>
            <pc:sldMk cId="2556888379" sldId="269"/>
            <ac:spMk id="86" creationId="{840A865A-ABF9-D1EB-1DE4-B8A944124023}"/>
          </ac:spMkLst>
        </pc:spChg>
      </pc:sldChg>
    </pc:docChg>
  </pc:docChgLst>
  <pc:docChgLst>
    <pc:chgData name="Natalie Cooper" userId="S::natalie.cooper@birmingham.gov.uk::de7beb8c-6aca-4035-bf8f-c78aa95eb7cf" providerId="AD" clId="Web-{61C464B0-9F56-4A67-84E0-9D8DD206A5D1}"/>
    <pc:docChg chg="delSld modSection">
      <pc:chgData name="Natalie Cooper" userId="S::natalie.cooper@birmingham.gov.uk::de7beb8c-6aca-4035-bf8f-c78aa95eb7cf" providerId="AD" clId="Web-{61C464B0-9F56-4A67-84E0-9D8DD206A5D1}" dt="2026-01-13T09:24:39.304" v="1"/>
      <pc:docMkLst>
        <pc:docMk/>
      </pc:docMkLst>
      <pc:sldChg chg="del">
        <pc:chgData name="Natalie Cooper" userId="S::natalie.cooper@birmingham.gov.uk::de7beb8c-6aca-4035-bf8f-c78aa95eb7cf" providerId="AD" clId="Web-{61C464B0-9F56-4A67-84E0-9D8DD206A5D1}" dt="2026-01-13T09:24:33.132" v="0"/>
        <pc:sldMkLst>
          <pc:docMk/>
          <pc:sldMk cId="4104255585" sldId="268"/>
        </pc:sldMkLst>
      </pc:sldChg>
      <pc:sldChg chg="del">
        <pc:chgData name="Natalie Cooper" userId="S::natalie.cooper@birmingham.gov.uk::de7beb8c-6aca-4035-bf8f-c78aa95eb7cf" providerId="AD" clId="Web-{61C464B0-9F56-4A67-84E0-9D8DD206A5D1}" dt="2026-01-13T09:24:39.304" v="1"/>
        <pc:sldMkLst>
          <pc:docMk/>
          <pc:sldMk cId="2556888379" sldId="269"/>
        </pc:sldMkLst>
      </pc:sldChg>
    </pc:docChg>
  </pc:docChgLst>
  <pc:docChgLst>
    <pc:chgData name="David W Hill" userId="4968cc95-25e4-40ae-8041-e1c2c30cd165" providerId="ADAL" clId="{F94AC173-05A2-4466-90FA-0EF76EB266EA}"/>
    <pc:docChg chg="undo redo custSel addSld delSld modSld modSection">
      <pc:chgData name="David W Hill" userId="4968cc95-25e4-40ae-8041-e1c2c30cd165" providerId="ADAL" clId="{F94AC173-05A2-4466-90FA-0EF76EB266EA}" dt="2026-01-07T13:20:24.627" v="1502" actId="404"/>
      <pc:docMkLst>
        <pc:docMk/>
      </pc:docMkLst>
      <pc:sldChg chg="addSp delSp modSp add del mod setBg">
        <pc:chgData name="David W Hill" userId="4968cc95-25e4-40ae-8041-e1c2c30cd165" providerId="ADAL" clId="{F94AC173-05A2-4466-90FA-0EF76EB266EA}" dt="2026-01-07T13:20:24.627" v="1502" actId="404"/>
        <pc:sldMkLst>
          <pc:docMk/>
          <pc:sldMk cId="2556888379" sldId="269"/>
        </pc:sldMkLst>
        <pc:spChg chg="mod">
          <ac:chgData name="David W Hill" userId="4968cc95-25e4-40ae-8041-e1c2c30cd165" providerId="ADAL" clId="{F94AC173-05A2-4466-90FA-0EF76EB266EA}" dt="2026-01-06T14:19:57.742" v="775" actId="34135"/>
          <ac:spMkLst>
            <pc:docMk/>
            <pc:sldMk cId="2556888379" sldId="269"/>
            <ac:spMk id="2" creationId="{212A5A3A-087D-6D0B-C21C-CEAC8D7DB61B}"/>
          </ac:spMkLst>
        </pc:spChg>
        <pc:spChg chg="mod">
          <ac:chgData name="David W Hill" userId="4968cc95-25e4-40ae-8041-e1c2c30cd165" providerId="ADAL" clId="{F94AC173-05A2-4466-90FA-0EF76EB266EA}" dt="2026-01-07T13:17:37.069" v="1315" actId="14100"/>
          <ac:spMkLst>
            <pc:docMk/>
            <pc:sldMk cId="2556888379" sldId="269"/>
            <ac:spMk id="3" creationId="{50C5F866-6184-1AE4-CBEA-2D522675363D}"/>
          </ac:spMkLst>
        </pc:spChg>
        <pc:spChg chg="add mod">
          <ac:chgData name="David W Hill" userId="4968cc95-25e4-40ae-8041-e1c2c30cd165" providerId="ADAL" clId="{F94AC173-05A2-4466-90FA-0EF76EB266EA}" dt="2026-01-06T14:23:04.561" v="953" actId="1035"/>
          <ac:spMkLst>
            <pc:docMk/>
            <pc:sldMk cId="2556888379" sldId="269"/>
            <ac:spMk id="5" creationId="{3AAFCD65-DD20-0044-6B83-D6A8858F31DE}"/>
          </ac:spMkLst>
        </pc:spChg>
        <pc:spChg chg="mod">
          <ac:chgData name="David W Hill" userId="4968cc95-25e4-40ae-8041-e1c2c30cd165" providerId="ADAL" clId="{F94AC173-05A2-4466-90FA-0EF76EB266EA}" dt="2026-01-07T13:17:43.841" v="1330" actId="1038"/>
          <ac:spMkLst>
            <pc:docMk/>
            <pc:sldMk cId="2556888379" sldId="269"/>
            <ac:spMk id="11" creationId="{5CFB881B-FCBD-2E57-0E99-6B966F073CE8}"/>
          </ac:spMkLst>
        </pc:spChg>
        <pc:spChg chg="mod">
          <ac:chgData name="David W Hill" userId="4968cc95-25e4-40ae-8041-e1c2c30cd165" providerId="ADAL" clId="{F94AC173-05A2-4466-90FA-0EF76EB266EA}" dt="2026-01-06T14:25:30.935" v="979" actId="6549"/>
          <ac:spMkLst>
            <pc:docMk/>
            <pc:sldMk cId="2556888379" sldId="269"/>
            <ac:spMk id="12" creationId="{D62C1802-26F0-2E48-A0EF-1B81CEF7949C}"/>
          </ac:spMkLst>
        </pc:spChg>
        <pc:spChg chg="mod">
          <ac:chgData name="David W Hill" userId="4968cc95-25e4-40ae-8041-e1c2c30cd165" providerId="ADAL" clId="{F94AC173-05A2-4466-90FA-0EF76EB266EA}" dt="2026-01-07T13:18:06.221" v="1339" actId="20577"/>
          <ac:spMkLst>
            <pc:docMk/>
            <pc:sldMk cId="2556888379" sldId="269"/>
            <ac:spMk id="22" creationId="{503D4F78-D12B-7D50-1439-E50039250CF6}"/>
          </ac:spMkLst>
        </pc:spChg>
        <pc:spChg chg="mod">
          <ac:chgData name="David W Hill" userId="4968cc95-25e4-40ae-8041-e1c2c30cd165" providerId="ADAL" clId="{F94AC173-05A2-4466-90FA-0EF76EB266EA}" dt="2026-01-07T13:18:26.938" v="1348" actId="1037"/>
          <ac:spMkLst>
            <pc:docMk/>
            <pc:sldMk cId="2556888379" sldId="269"/>
            <ac:spMk id="23" creationId="{EBDD54C4-CDC7-BC6F-18C5-6D8397BBE0B1}"/>
          </ac:spMkLst>
        </pc:spChg>
        <pc:spChg chg="mod">
          <ac:chgData name="David W Hill" userId="4968cc95-25e4-40ae-8041-e1c2c30cd165" providerId="ADAL" clId="{F94AC173-05A2-4466-90FA-0EF76EB266EA}" dt="2026-01-07T13:17:15.108" v="1284" actId="1076"/>
          <ac:spMkLst>
            <pc:docMk/>
            <pc:sldMk cId="2556888379" sldId="269"/>
            <ac:spMk id="29" creationId="{2ECB2222-EDD2-9151-621C-36DF8AA2B205}"/>
          </ac:spMkLst>
        </pc:spChg>
        <pc:spChg chg="mod">
          <ac:chgData name="David W Hill" userId="4968cc95-25e4-40ae-8041-e1c2c30cd165" providerId="ADAL" clId="{F94AC173-05A2-4466-90FA-0EF76EB266EA}" dt="2026-01-06T14:21:55.706" v="924" actId="1036"/>
          <ac:spMkLst>
            <pc:docMk/>
            <pc:sldMk cId="2556888379" sldId="269"/>
            <ac:spMk id="31" creationId="{6B17EEF7-B828-21FC-329A-2CB14D70ED48}"/>
          </ac:spMkLst>
        </pc:spChg>
        <pc:spChg chg="mod">
          <ac:chgData name="David W Hill" userId="4968cc95-25e4-40ae-8041-e1c2c30cd165" providerId="ADAL" clId="{F94AC173-05A2-4466-90FA-0EF76EB266EA}" dt="2026-01-06T14:29:35.075" v="1021" actId="1036"/>
          <ac:spMkLst>
            <pc:docMk/>
            <pc:sldMk cId="2556888379" sldId="269"/>
            <ac:spMk id="32" creationId="{7080E905-6058-83C5-6340-25BBB8BA1EB8}"/>
          </ac:spMkLst>
        </pc:spChg>
        <pc:spChg chg="mod">
          <ac:chgData name="David W Hill" userId="4968cc95-25e4-40ae-8041-e1c2c30cd165" providerId="ADAL" clId="{F94AC173-05A2-4466-90FA-0EF76EB266EA}" dt="2026-01-06T14:29:44.944" v="1033" actId="1035"/>
          <ac:spMkLst>
            <pc:docMk/>
            <pc:sldMk cId="2556888379" sldId="269"/>
            <ac:spMk id="33" creationId="{459B78CA-8360-9C4A-2BAD-9EFD7EB2C8E4}"/>
          </ac:spMkLst>
        </pc:spChg>
        <pc:spChg chg="mod">
          <ac:chgData name="David W Hill" userId="4968cc95-25e4-40ae-8041-e1c2c30cd165" providerId="ADAL" clId="{F94AC173-05A2-4466-90FA-0EF76EB266EA}" dt="2026-01-07T13:20:24.627" v="1502" actId="404"/>
          <ac:spMkLst>
            <pc:docMk/>
            <pc:sldMk cId="2556888379" sldId="269"/>
            <ac:spMk id="34" creationId="{4687A2B8-B069-9CD2-6867-E2D3D4C3B214}"/>
          </ac:spMkLst>
        </pc:spChg>
        <pc:spChg chg="mod">
          <ac:chgData name="David W Hill" userId="4968cc95-25e4-40ae-8041-e1c2c30cd165" providerId="ADAL" clId="{F94AC173-05A2-4466-90FA-0EF76EB266EA}" dt="2026-01-07T13:16:17.112" v="1128" actId="14100"/>
          <ac:spMkLst>
            <pc:docMk/>
            <pc:sldMk cId="2556888379" sldId="269"/>
            <ac:spMk id="46" creationId="{9A7D4740-3CE8-C17B-B892-C22056BB1044}"/>
          </ac:spMkLst>
        </pc:spChg>
        <pc:spChg chg="mod">
          <ac:chgData name="David W Hill" userId="4968cc95-25e4-40ae-8041-e1c2c30cd165" providerId="ADAL" clId="{F94AC173-05A2-4466-90FA-0EF76EB266EA}" dt="2026-01-06T14:23:46.528" v="957" actId="1038"/>
          <ac:spMkLst>
            <pc:docMk/>
            <pc:sldMk cId="2556888379" sldId="269"/>
            <ac:spMk id="47" creationId="{41CE27AF-CA32-DA93-34E9-EB40FEE9FF0A}"/>
          </ac:spMkLst>
        </pc:spChg>
        <pc:spChg chg="mod">
          <ac:chgData name="David W Hill" userId="4968cc95-25e4-40ae-8041-e1c2c30cd165" providerId="ADAL" clId="{F94AC173-05A2-4466-90FA-0EF76EB266EA}" dt="2026-01-06T14:21:23.805" v="910" actId="1036"/>
          <ac:spMkLst>
            <pc:docMk/>
            <pc:sldMk cId="2556888379" sldId="269"/>
            <ac:spMk id="54" creationId="{EE2CB3F0-3808-4ECF-9DB1-81A2CB69E0A8}"/>
          </ac:spMkLst>
        </pc:spChg>
        <pc:spChg chg="mod">
          <ac:chgData name="David W Hill" userId="4968cc95-25e4-40ae-8041-e1c2c30cd165" providerId="ADAL" clId="{F94AC173-05A2-4466-90FA-0EF76EB266EA}" dt="2026-01-06T14:23:04.561" v="953" actId="1035"/>
          <ac:spMkLst>
            <pc:docMk/>
            <pc:sldMk cId="2556888379" sldId="269"/>
            <ac:spMk id="55" creationId="{B201A1D5-0F7A-55A0-D602-03085C680680}"/>
          </ac:spMkLst>
        </pc:spChg>
        <pc:spChg chg="mod">
          <ac:chgData name="David W Hill" userId="4968cc95-25e4-40ae-8041-e1c2c30cd165" providerId="ADAL" clId="{F94AC173-05A2-4466-90FA-0EF76EB266EA}" dt="2026-01-06T14:23:04.561" v="953" actId="1035"/>
          <ac:spMkLst>
            <pc:docMk/>
            <pc:sldMk cId="2556888379" sldId="269"/>
            <ac:spMk id="56" creationId="{E10C4A9B-2EC1-615A-0F14-489B56F15E0B}"/>
          </ac:spMkLst>
        </pc:spChg>
        <pc:spChg chg="mod">
          <ac:chgData name="David W Hill" userId="4968cc95-25e4-40ae-8041-e1c2c30cd165" providerId="ADAL" clId="{F94AC173-05A2-4466-90FA-0EF76EB266EA}" dt="2026-01-06T14:23:04.561" v="953" actId="1035"/>
          <ac:spMkLst>
            <pc:docMk/>
            <pc:sldMk cId="2556888379" sldId="269"/>
            <ac:spMk id="57" creationId="{C04D08B9-EA3C-C90E-5C8B-70CD106C6D91}"/>
          </ac:spMkLst>
        </pc:spChg>
        <pc:spChg chg="mod">
          <ac:chgData name="David W Hill" userId="4968cc95-25e4-40ae-8041-e1c2c30cd165" providerId="ADAL" clId="{F94AC173-05A2-4466-90FA-0EF76EB266EA}" dt="2026-01-06T14:23:04.561" v="953" actId="1035"/>
          <ac:spMkLst>
            <pc:docMk/>
            <pc:sldMk cId="2556888379" sldId="269"/>
            <ac:spMk id="58" creationId="{FD45DD87-EA7F-744F-BD4B-099835B694C0}"/>
          </ac:spMkLst>
        </pc:spChg>
        <pc:spChg chg="mod">
          <ac:chgData name="David W Hill" userId="4968cc95-25e4-40ae-8041-e1c2c30cd165" providerId="ADAL" clId="{F94AC173-05A2-4466-90FA-0EF76EB266EA}" dt="2026-01-06T14:23:04.561" v="953" actId="1035"/>
          <ac:spMkLst>
            <pc:docMk/>
            <pc:sldMk cId="2556888379" sldId="269"/>
            <ac:spMk id="59" creationId="{EB3945A8-AA60-13AD-62B7-7C5163F9D892}"/>
          </ac:spMkLst>
        </pc:spChg>
        <pc:spChg chg="mod">
          <ac:chgData name="David W Hill" userId="4968cc95-25e4-40ae-8041-e1c2c30cd165" providerId="ADAL" clId="{F94AC173-05A2-4466-90FA-0EF76EB266EA}" dt="2026-01-06T14:23:04.561" v="953" actId="1035"/>
          <ac:spMkLst>
            <pc:docMk/>
            <pc:sldMk cId="2556888379" sldId="269"/>
            <ac:spMk id="61" creationId="{FE69F411-6086-A752-08CB-F1C9BEC7A0D8}"/>
          </ac:spMkLst>
        </pc:spChg>
        <pc:spChg chg="mod">
          <ac:chgData name="David W Hill" userId="4968cc95-25e4-40ae-8041-e1c2c30cd165" providerId="ADAL" clId="{F94AC173-05A2-4466-90FA-0EF76EB266EA}" dt="2026-01-06T14:23:04.561" v="953" actId="1035"/>
          <ac:spMkLst>
            <pc:docMk/>
            <pc:sldMk cId="2556888379" sldId="269"/>
            <ac:spMk id="62" creationId="{09C063C0-0305-960B-B308-71B73D7D6A13}"/>
          </ac:spMkLst>
        </pc:spChg>
        <pc:spChg chg="mod">
          <ac:chgData name="David W Hill" userId="4968cc95-25e4-40ae-8041-e1c2c30cd165" providerId="ADAL" clId="{F94AC173-05A2-4466-90FA-0EF76EB266EA}" dt="2026-01-06T14:23:04.561" v="953" actId="1035"/>
          <ac:spMkLst>
            <pc:docMk/>
            <pc:sldMk cId="2556888379" sldId="269"/>
            <ac:spMk id="63" creationId="{7451CD04-FACA-7FBE-101C-E5E9C3289DC2}"/>
          </ac:spMkLst>
        </pc:spChg>
        <pc:spChg chg="mod">
          <ac:chgData name="David W Hill" userId="4968cc95-25e4-40ae-8041-e1c2c30cd165" providerId="ADAL" clId="{F94AC173-05A2-4466-90FA-0EF76EB266EA}" dt="2026-01-06T14:21:23.805" v="910" actId="1036"/>
          <ac:spMkLst>
            <pc:docMk/>
            <pc:sldMk cId="2556888379" sldId="269"/>
            <ac:spMk id="64" creationId="{B4EC1D46-B609-92E7-8F11-FE7419FD5F28}"/>
          </ac:spMkLst>
        </pc:spChg>
        <pc:spChg chg="mod">
          <ac:chgData name="David W Hill" userId="4968cc95-25e4-40ae-8041-e1c2c30cd165" providerId="ADAL" clId="{F94AC173-05A2-4466-90FA-0EF76EB266EA}" dt="2026-01-07T13:16:36.522" v="1185" actId="14100"/>
          <ac:spMkLst>
            <pc:docMk/>
            <pc:sldMk cId="2556888379" sldId="269"/>
            <ac:spMk id="66" creationId="{A931E32D-093D-1C38-2126-2614749E6298}"/>
          </ac:spMkLst>
        </pc:spChg>
        <pc:spChg chg="mod">
          <ac:chgData name="David W Hill" userId="4968cc95-25e4-40ae-8041-e1c2c30cd165" providerId="ADAL" clId="{F94AC173-05A2-4466-90FA-0EF76EB266EA}" dt="2026-01-07T13:16:31.933" v="1184" actId="1035"/>
          <ac:spMkLst>
            <pc:docMk/>
            <pc:sldMk cId="2556888379" sldId="269"/>
            <ac:spMk id="67" creationId="{148946B2-D5C6-9987-74C2-1FFFFFB6B19C}"/>
          </ac:spMkLst>
        </pc:spChg>
        <pc:spChg chg="mod">
          <ac:chgData name="David W Hill" userId="4968cc95-25e4-40ae-8041-e1c2c30cd165" providerId="ADAL" clId="{F94AC173-05A2-4466-90FA-0EF76EB266EA}" dt="2026-01-07T13:16:50.130" v="1239" actId="1036"/>
          <ac:spMkLst>
            <pc:docMk/>
            <pc:sldMk cId="2556888379" sldId="269"/>
            <ac:spMk id="68" creationId="{F79102B9-AF8E-3835-6FF5-B22C23B7BA0B}"/>
          </ac:spMkLst>
        </pc:spChg>
        <pc:spChg chg="mod">
          <ac:chgData name="David W Hill" userId="4968cc95-25e4-40ae-8041-e1c2c30cd165" providerId="ADAL" clId="{F94AC173-05A2-4466-90FA-0EF76EB266EA}" dt="2026-01-07T13:16:54.472" v="1255" actId="1036"/>
          <ac:spMkLst>
            <pc:docMk/>
            <pc:sldMk cId="2556888379" sldId="269"/>
            <ac:spMk id="69" creationId="{5298C32C-C8A6-3D76-DCC7-281D1CDE2AEE}"/>
          </ac:spMkLst>
        </pc:spChg>
        <pc:spChg chg="mod">
          <ac:chgData name="David W Hill" userId="4968cc95-25e4-40ae-8041-e1c2c30cd165" providerId="ADAL" clId="{F94AC173-05A2-4466-90FA-0EF76EB266EA}" dt="2026-01-07T13:13:14.248" v="1042" actId="14100"/>
          <ac:spMkLst>
            <pc:docMk/>
            <pc:sldMk cId="2556888379" sldId="269"/>
            <ac:spMk id="72" creationId="{EE88250D-A9F0-C4AE-F3BD-59A055C38ED1}"/>
          </ac:spMkLst>
        </pc:spChg>
        <pc:spChg chg="mod">
          <ac:chgData name="David W Hill" userId="4968cc95-25e4-40ae-8041-e1c2c30cd165" providerId="ADAL" clId="{F94AC173-05A2-4466-90FA-0EF76EB266EA}" dt="2026-01-07T13:13:29.112" v="1044" actId="14100"/>
          <ac:spMkLst>
            <pc:docMk/>
            <pc:sldMk cId="2556888379" sldId="269"/>
            <ac:spMk id="83" creationId="{65FF0843-560B-42C7-33D0-A0AFF14DE832}"/>
          </ac:spMkLst>
        </pc:spChg>
        <pc:spChg chg="mod topLvl">
          <ac:chgData name="David W Hill" userId="4968cc95-25e4-40ae-8041-e1c2c30cd165" providerId="ADAL" clId="{F94AC173-05A2-4466-90FA-0EF76EB266EA}" dt="2026-01-07T13:14:55.297" v="1086" actId="164"/>
          <ac:spMkLst>
            <pc:docMk/>
            <pc:sldMk cId="2556888379" sldId="269"/>
            <ac:spMk id="85" creationId="{5E279610-2D39-07A3-2153-51939444CC5A}"/>
          </ac:spMkLst>
        </pc:spChg>
        <pc:spChg chg="mod">
          <ac:chgData name="David W Hill" userId="4968cc95-25e4-40ae-8041-e1c2c30cd165" providerId="ADAL" clId="{F94AC173-05A2-4466-90FA-0EF76EB266EA}" dt="2026-01-07T13:15:10.886" v="1087" actId="164"/>
          <ac:spMkLst>
            <pc:docMk/>
            <pc:sldMk cId="2556888379" sldId="269"/>
            <ac:spMk id="86" creationId="{840A865A-ABF9-D1EB-1DE4-B8A944124023}"/>
          </ac:spMkLst>
        </pc:spChg>
        <pc:spChg chg="mod">
          <ac:chgData name="David W Hill" userId="4968cc95-25e4-40ae-8041-e1c2c30cd165" providerId="ADAL" clId="{F94AC173-05A2-4466-90FA-0EF76EB266EA}" dt="2026-01-07T13:16:27.652" v="1169" actId="14100"/>
          <ac:spMkLst>
            <pc:docMk/>
            <pc:sldMk cId="2556888379" sldId="269"/>
            <ac:spMk id="97" creationId="{B8398CDB-70B2-C7DD-7DBF-9D514592ECEC}"/>
          </ac:spMkLst>
        </pc:spChg>
        <pc:spChg chg="mod">
          <ac:chgData name="David W Hill" userId="4968cc95-25e4-40ae-8041-e1c2c30cd165" providerId="ADAL" clId="{F94AC173-05A2-4466-90FA-0EF76EB266EA}" dt="2026-01-07T13:16:24.310" v="1168" actId="1036"/>
          <ac:spMkLst>
            <pc:docMk/>
            <pc:sldMk cId="2556888379" sldId="269"/>
            <ac:spMk id="98" creationId="{59BE57DE-5E66-F94C-3F34-612645EF1B65}"/>
          </ac:spMkLst>
        </pc:spChg>
        <pc:spChg chg="mod">
          <ac:chgData name="David W Hill" userId="4968cc95-25e4-40ae-8041-e1c2c30cd165" providerId="ADAL" clId="{F94AC173-05A2-4466-90FA-0EF76EB266EA}" dt="2026-01-07T13:16:20.532" v="1145" actId="1036"/>
          <ac:spMkLst>
            <pc:docMk/>
            <pc:sldMk cId="2556888379" sldId="269"/>
            <ac:spMk id="99" creationId="{F6F3783B-B77A-B946-D6F8-361C20855D04}"/>
          </ac:spMkLst>
        </pc:spChg>
        <pc:spChg chg="mod">
          <ac:chgData name="David W Hill" userId="4968cc95-25e4-40ae-8041-e1c2c30cd165" providerId="ADAL" clId="{F94AC173-05A2-4466-90FA-0EF76EB266EA}" dt="2026-01-07T13:17:03.921" v="1283" actId="1035"/>
          <ac:spMkLst>
            <pc:docMk/>
            <pc:sldMk cId="2556888379" sldId="269"/>
            <ac:spMk id="100" creationId="{8A596AC3-B61A-2843-38F7-B797DA201F73}"/>
          </ac:spMkLst>
        </pc:spChg>
        <pc:spChg chg="mod">
          <ac:chgData name="David W Hill" userId="4968cc95-25e4-40ae-8041-e1c2c30cd165" providerId="ADAL" clId="{F94AC173-05A2-4466-90FA-0EF76EB266EA}" dt="2026-01-07T13:19:04.549" v="1405" actId="1035"/>
          <ac:spMkLst>
            <pc:docMk/>
            <pc:sldMk cId="2556888379" sldId="269"/>
            <ac:spMk id="111" creationId="{AA7020D1-DE2F-D6ED-8FB7-3B2C4857E960}"/>
          </ac:spMkLst>
        </pc:spChg>
        <pc:spChg chg="mod">
          <ac:chgData name="David W Hill" userId="4968cc95-25e4-40ae-8041-e1c2c30cd165" providerId="ADAL" clId="{F94AC173-05A2-4466-90FA-0EF76EB266EA}" dt="2026-01-07T13:19:17.860" v="1418" actId="1035"/>
          <ac:spMkLst>
            <pc:docMk/>
            <pc:sldMk cId="2556888379" sldId="269"/>
            <ac:spMk id="112" creationId="{1924765C-4F51-817C-A8BB-89B3061C92C9}"/>
          </ac:spMkLst>
        </pc:spChg>
        <pc:spChg chg="mod">
          <ac:chgData name="David W Hill" userId="4968cc95-25e4-40ae-8041-e1c2c30cd165" providerId="ADAL" clId="{F94AC173-05A2-4466-90FA-0EF76EB266EA}" dt="2026-01-07T13:19:21.514" v="1433" actId="1036"/>
          <ac:spMkLst>
            <pc:docMk/>
            <pc:sldMk cId="2556888379" sldId="269"/>
            <ac:spMk id="113" creationId="{5565D639-A788-24B0-D854-16DA569A0432}"/>
          </ac:spMkLst>
        </pc:spChg>
        <pc:spChg chg="mod">
          <ac:chgData name="David W Hill" userId="4968cc95-25e4-40ae-8041-e1c2c30cd165" providerId="ADAL" clId="{F94AC173-05A2-4466-90FA-0EF76EB266EA}" dt="2026-01-07T13:19:13.856" v="1406" actId="14100"/>
          <ac:spMkLst>
            <pc:docMk/>
            <pc:sldMk cId="2556888379" sldId="269"/>
            <ac:spMk id="114" creationId="{D01C431D-FF8B-0E58-AC01-A69DF34E39D2}"/>
          </ac:spMkLst>
        </pc:spChg>
        <pc:grpChg chg="add mod">
          <ac:chgData name="David W Hill" userId="4968cc95-25e4-40ae-8041-e1c2c30cd165" providerId="ADAL" clId="{F94AC173-05A2-4466-90FA-0EF76EB266EA}" dt="2026-01-07T13:16:43.537" v="1220" actId="1036"/>
          <ac:grpSpMkLst>
            <pc:docMk/>
            <pc:sldMk cId="2556888379" sldId="269"/>
            <ac:grpSpMk id="7" creationId="{6D1AC8D4-E7DB-B434-DE73-768D287C5084}"/>
          </ac:grpSpMkLst>
        </pc:grpChg>
        <pc:grpChg chg="add mod">
          <ac:chgData name="David W Hill" userId="4968cc95-25e4-40ae-8041-e1c2c30cd165" providerId="ADAL" clId="{F94AC173-05A2-4466-90FA-0EF76EB266EA}" dt="2026-01-07T13:16:43.537" v="1220" actId="1036"/>
          <ac:grpSpMkLst>
            <pc:docMk/>
            <pc:sldMk cId="2556888379" sldId="269"/>
            <ac:grpSpMk id="13" creationId="{342EE174-9DBD-D57A-68E2-45BF1CA41651}"/>
          </ac:grpSpMkLst>
        </pc:grpChg>
        <pc:grpChg chg="add mod">
          <ac:chgData name="David W Hill" userId="4968cc95-25e4-40ae-8041-e1c2c30cd165" providerId="ADAL" clId="{F94AC173-05A2-4466-90FA-0EF76EB266EA}" dt="2026-01-07T13:16:43.537" v="1220" actId="1036"/>
          <ac:grpSpMkLst>
            <pc:docMk/>
            <pc:sldMk cId="2556888379" sldId="269"/>
            <ac:grpSpMk id="14" creationId="{6C04F3A1-1060-945F-F096-282D2DDA6E6A}"/>
          </ac:grpSpMkLst>
        </pc:grpChg>
        <pc:grpChg chg="add mod">
          <ac:chgData name="David W Hill" userId="4968cc95-25e4-40ae-8041-e1c2c30cd165" providerId="ADAL" clId="{F94AC173-05A2-4466-90FA-0EF76EB266EA}" dt="2026-01-07T13:16:43.537" v="1220" actId="1036"/>
          <ac:grpSpMkLst>
            <pc:docMk/>
            <pc:sldMk cId="2556888379" sldId="269"/>
            <ac:grpSpMk id="18" creationId="{FE634293-C48E-D85B-F3A1-8AE8E7864C87}"/>
          </ac:grpSpMkLst>
        </pc:grpChg>
        <pc:grpChg chg="mod">
          <ac:chgData name="David W Hill" userId="4968cc95-25e4-40ae-8041-e1c2c30cd165" providerId="ADAL" clId="{F94AC173-05A2-4466-90FA-0EF76EB266EA}" dt="2026-01-07T13:15:33.355" v="1107"/>
          <ac:grpSpMkLst>
            <pc:docMk/>
            <pc:sldMk cId="2556888379" sldId="269"/>
            <ac:grpSpMk id="19" creationId="{7E6847D5-D235-8CC0-9A44-FFEF30929D12}"/>
          </ac:grpSpMkLst>
        </pc:grpChg>
        <pc:grpChg chg="mod">
          <ac:chgData name="David W Hill" userId="4968cc95-25e4-40ae-8041-e1c2c30cd165" providerId="ADAL" clId="{F94AC173-05A2-4466-90FA-0EF76EB266EA}" dt="2026-01-07T13:17:51.900" v="1331" actId="552"/>
          <ac:grpSpMkLst>
            <pc:docMk/>
            <pc:sldMk cId="2556888379" sldId="269"/>
            <ac:grpSpMk id="20" creationId="{DB9189AE-E67B-F67D-7592-4BE89B62DAA4}"/>
          </ac:grpSpMkLst>
        </pc:grpChg>
        <pc:grpChg chg="mod">
          <ac:chgData name="David W Hill" userId="4968cc95-25e4-40ae-8041-e1c2c30cd165" providerId="ADAL" clId="{F94AC173-05A2-4466-90FA-0EF76EB266EA}" dt="2026-01-07T13:17:51.900" v="1331" actId="552"/>
          <ac:grpSpMkLst>
            <pc:docMk/>
            <pc:sldMk cId="2556888379" sldId="269"/>
            <ac:grpSpMk id="28" creationId="{A7C765BE-13C9-6419-BB1C-8899A39511EC}"/>
          </ac:grpSpMkLst>
        </pc:grpChg>
        <pc:grpChg chg="mod">
          <ac:chgData name="David W Hill" userId="4968cc95-25e4-40ae-8041-e1c2c30cd165" providerId="ADAL" clId="{F94AC173-05A2-4466-90FA-0EF76EB266EA}" dt="2026-01-06T14:21:05.536" v="884" actId="1035"/>
          <ac:grpSpMkLst>
            <pc:docMk/>
            <pc:sldMk cId="2556888379" sldId="269"/>
            <ac:grpSpMk id="45" creationId="{26909253-E63D-0B12-F1B8-2DB7DE5E73C3}"/>
          </ac:grpSpMkLst>
        </pc:grpChg>
        <pc:grpChg chg="mod">
          <ac:chgData name="David W Hill" userId="4968cc95-25e4-40ae-8041-e1c2c30cd165" providerId="ADAL" clId="{F94AC173-05A2-4466-90FA-0EF76EB266EA}" dt="2026-01-07T13:16:52.166" v="1240" actId="1036"/>
          <ac:grpSpMkLst>
            <pc:docMk/>
            <pc:sldMk cId="2556888379" sldId="269"/>
            <ac:grpSpMk id="65" creationId="{16F82802-CDA8-7E68-FB40-20B45B604543}"/>
          </ac:grpSpMkLst>
        </pc:grpChg>
        <pc:grpChg chg="mod">
          <ac:chgData name="David W Hill" userId="4968cc95-25e4-40ae-8041-e1c2c30cd165" providerId="ADAL" clId="{F94AC173-05A2-4466-90FA-0EF76EB266EA}" dt="2026-01-07T13:15:18.687" v="1088" actId="164"/>
          <ac:grpSpMkLst>
            <pc:docMk/>
            <pc:sldMk cId="2556888379" sldId="269"/>
            <ac:grpSpMk id="87" creationId="{EF7D2127-1A1C-0A09-4646-6E27AEABA6AB}"/>
          </ac:grpSpMkLst>
        </pc:grpChg>
        <pc:grpChg chg="mod">
          <ac:chgData name="David W Hill" userId="4968cc95-25e4-40ae-8041-e1c2c30cd165" providerId="ADAL" clId="{F94AC173-05A2-4466-90FA-0EF76EB266EA}" dt="2026-01-07T13:16:18.946" v="1129" actId="1036"/>
          <ac:grpSpMkLst>
            <pc:docMk/>
            <pc:sldMk cId="2556888379" sldId="269"/>
            <ac:grpSpMk id="96" creationId="{9816DB6F-56B8-6C12-9CB4-9F4F0CE2986F}"/>
          </ac:grpSpMkLst>
        </pc:grpChg>
        <pc:picChg chg="add mod">
          <ac:chgData name="David W Hill" userId="4968cc95-25e4-40ae-8041-e1c2c30cd165" providerId="ADAL" clId="{F94AC173-05A2-4466-90FA-0EF76EB266EA}" dt="2026-01-06T14:20:41.434" v="835" actId="1076"/>
          <ac:picMkLst>
            <pc:docMk/>
            <pc:sldMk cId="2556888379" sldId="269"/>
            <ac:picMk id="4" creationId="{2DDDADA6-4FF8-2D08-AB8A-2B7D70638648}"/>
          </ac:picMkLst>
        </pc:picChg>
        <pc:picChg chg="mod">
          <ac:chgData name="David W Hill" userId="4968cc95-25e4-40ae-8041-e1c2c30cd165" providerId="ADAL" clId="{F94AC173-05A2-4466-90FA-0EF76EB266EA}" dt="2026-01-07T13:15:33.355" v="1107"/>
          <ac:picMkLst>
            <pc:docMk/>
            <pc:sldMk cId="2556888379" sldId="269"/>
            <ac:picMk id="21" creationId="{31FB3FCD-6BCF-6751-9232-B641868DF640}"/>
          </ac:picMkLst>
        </pc:picChg>
        <pc:picChg chg="mod">
          <ac:chgData name="David W Hill" userId="4968cc95-25e4-40ae-8041-e1c2c30cd165" providerId="ADAL" clId="{F94AC173-05A2-4466-90FA-0EF76EB266EA}" dt="2026-01-07T13:19:52.265" v="1471" actId="1035"/>
          <ac:picMkLst>
            <pc:docMk/>
            <pc:sldMk cId="2556888379" sldId="269"/>
            <ac:picMk id="42" creationId="{B876817B-55F8-7BEF-E307-1680E5E2F32F}"/>
          </ac:picMkLst>
        </pc:picChg>
        <pc:picChg chg="mod">
          <ac:chgData name="David W Hill" userId="4968cc95-25e4-40ae-8041-e1c2c30cd165" providerId="ADAL" clId="{F94AC173-05A2-4466-90FA-0EF76EB266EA}" dt="2026-01-07T13:20:01.473" v="1478" actId="1035"/>
          <ac:picMkLst>
            <pc:docMk/>
            <pc:sldMk cId="2556888379" sldId="269"/>
            <ac:picMk id="43" creationId="{2979A152-E972-D86F-4D23-B4F50E0B338C}"/>
          </ac:picMkLst>
        </pc:picChg>
        <pc:picChg chg="mod">
          <ac:chgData name="David W Hill" userId="4968cc95-25e4-40ae-8041-e1c2c30cd165" providerId="ADAL" clId="{F94AC173-05A2-4466-90FA-0EF76EB266EA}" dt="2026-01-07T13:19:45.720" v="1463" actId="1037"/>
          <ac:picMkLst>
            <pc:docMk/>
            <pc:sldMk cId="2556888379" sldId="269"/>
            <ac:picMk id="44" creationId="{5784A465-9962-8613-B34D-C79F8E59C50F}"/>
          </ac:picMkLst>
        </pc:picChg>
        <pc:picChg chg="mod">
          <ac:chgData name="David W Hill" userId="4968cc95-25e4-40ae-8041-e1c2c30cd165" providerId="ADAL" clId="{F94AC173-05A2-4466-90FA-0EF76EB266EA}" dt="2026-01-06T14:19:14.106" v="749" actId="1035"/>
          <ac:picMkLst>
            <pc:docMk/>
            <pc:sldMk cId="2556888379" sldId="269"/>
            <ac:picMk id="53" creationId="{8B0BA6B8-6574-6992-CB0F-CCB8B6767FC7}"/>
          </ac:picMkLst>
        </pc:picChg>
        <pc:picChg chg="mod">
          <ac:chgData name="David W Hill" userId="4968cc95-25e4-40ae-8041-e1c2c30cd165" providerId="ADAL" clId="{F94AC173-05A2-4466-90FA-0EF76EB266EA}" dt="2026-01-06T14:23:14.146" v="954" actId="1076"/>
          <ac:picMkLst>
            <pc:docMk/>
            <pc:sldMk cId="2556888379" sldId="269"/>
            <ac:picMk id="60" creationId="{F8C0EED0-F73E-4ECF-F0F8-2B7D7BD708B1}"/>
          </ac:picMkLst>
        </pc:picChg>
        <pc:picChg chg="mod">
          <ac:chgData name="David W Hill" userId="4968cc95-25e4-40ae-8041-e1c2c30cd165" providerId="ADAL" clId="{F94AC173-05A2-4466-90FA-0EF76EB266EA}" dt="2026-01-07T13:15:18.687" v="1088" actId="164"/>
          <ac:picMkLst>
            <pc:docMk/>
            <pc:sldMk cId="2556888379" sldId="269"/>
            <ac:picMk id="89" creationId="{605FC297-3D09-42A1-1D19-5B4B26927776}"/>
          </ac:picMkLst>
        </pc:picChg>
        <pc:picChg chg="mod">
          <ac:chgData name="David W Hill" userId="4968cc95-25e4-40ae-8041-e1c2c30cd165" providerId="ADAL" clId="{F94AC173-05A2-4466-90FA-0EF76EB266EA}" dt="2026-01-07T13:14:55.297" v="1086" actId="164"/>
          <ac:picMkLst>
            <pc:docMk/>
            <pc:sldMk cId="2556888379" sldId="269"/>
            <ac:picMk id="90" creationId="{C19374DE-5BC7-771D-F07D-7401D8A9A0F8}"/>
          </ac:picMkLst>
        </pc:picChg>
        <pc:picChg chg="mod">
          <ac:chgData name="David W Hill" userId="4968cc95-25e4-40ae-8041-e1c2c30cd165" providerId="ADAL" clId="{F94AC173-05A2-4466-90FA-0EF76EB266EA}" dt="2026-01-07T13:15:10.886" v="1087" actId="164"/>
          <ac:picMkLst>
            <pc:docMk/>
            <pc:sldMk cId="2556888379" sldId="269"/>
            <ac:picMk id="91" creationId="{E5B036F7-A56D-8AD2-770B-7F0228466222}"/>
          </ac:picMkLst>
        </pc:picChg>
        <pc:cxnChg chg="mod">
          <ac:chgData name="David W Hill" userId="4968cc95-25e4-40ae-8041-e1c2c30cd165" providerId="ADAL" clId="{F94AC173-05A2-4466-90FA-0EF76EB266EA}" dt="2026-01-06T14:21:27.530" v="915" actId="1035"/>
          <ac:cxnSpMkLst>
            <pc:docMk/>
            <pc:sldMk cId="2556888379" sldId="269"/>
            <ac:cxnSpMk id="6" creationId="{6CA64F39-126D-71C8-C41B-B1D1D1DDDDF4}"/>
          </ac:cxnSpMkLst>
        </pc:cxn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198972-73C8-9327-0850-18A64251345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955A2EB-01C3-20E0-FF45-07CCC86724F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5D1EC30-5B0B-48D0-A1A8-66A96720DF24}" type="datetimeFigureOut">
              <a:rPr lang="en-US" smtClean="0"/>
              <a:t>1/13/2026</a:t>
            </a:fld>
            <a:endParaRPr lang="en-US" dirty="0"/>
          </a:p>
        </p:txBody>
      </p:sp>
      <p:sp>
        <p:nvSpPr>
          <p:cNvPr id="4" name="Footer Placeholder 3">
            <a:extLst>
              <a:ext uri="{FF2B5EF4-FFF2-40B4-BE49-F238E27FC236}">
                <a16:creationId xmlns:a16="http://schemas.microsoft.com/office/drawing/2014/main" id="{91C50A84-CDF8-9D1C-7599-D1B543581C0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BAAFBD2-1F7B-DB18-5994-6D22C6743F9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B8FBFCE-2205-4B9C-81E5-532E0690D8C1}" type="slidenum">
              <a:rPr lang="en-US" smtClean="0"/>
              <a:t>‹#›</a:t>
            </a:fld>
            <a:endParaRPr lang="en-US" dirty="0"/>
          </a:p>
        </p:txBody>
      </p:sp>
    </p:spTree>
    <p:extLst>
      <p:ext uri="{BB962C8B-B14F-4D97-AF65-F5344CB8AC3E}">
        <p14:creationId xmlns:p14="http://schemas.microsoft.com/office/powerpoint/2010/main" val="11787311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F68A4D-42A7-45F7-9930-00E8DCB48D7E}" type="datetimeFigureOut">
              <a:rPr lang="en-US" smtClean="0"/>
              <a:t>1/13/2026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DD6F49-EBB7-4CCF-97A8-E526BB28BB69}" type="slidenum">
              <a:rPr lang="en-US" smtClean="0"/>
              <a:t>‹#›</a:t>
            </a:fld>
            <a:endParaRPr lang="en-US" dirty="0"/>
          </a:p>
        </p:txBody>
      </p:sp>
    </p:spTree>
    <p:extLst>
      <p:ext uri="{BB962C8B-B14F-4D97-AF65-F5344CB8AC3E}">
        <p14:creationId xmlns:p14="http://schemas.microsoft.com/office/powerpoint/2010/main" val="2787193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DD6F49-EBB7-4CCF-97A8-E526BB28BB69}" type="slidenum">
              <a:rPr lang="en-US" smtClean="0"/>
              <a:t>1</a:t>
            </a:fld>
            <a:endParaRPr lang="en-US" dirty="0"/>
          </a:p>
        </p:txBody>
      </p:sp>
    </p:spTree>
    <p:extLst>
      <p:ext uri="{BB962C8B-B14F-4D97-AF65-F5344CB8AC3E}">
        <p14:creationId xmlns:p14="http://schemas.microsoft.com/office/powerpoint/2010/main" val="36010628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FA2BE0-B071-886A-94E4-F9F7C3FC0E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C10541-7408-A154-7C0E-3F601FE9A38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62C08A-F086-5889-C061-8DE7CC3DD2C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2C62C4E-FAB1-192D-DE65-0294EBA46718}"/>
              </a:ext>
            </a:extLst>
          </p:cNvPr>
          <p:cNvSpPr>
            <a:spLocks noGrp="1"/>
          </p:cNvSpPr>
          <p:nvPr>
            <p:ph type="sldNum" sz="quarter" idx="5"/>
          </p:nvPr>
        </p:nvSpPr>
        <p:spPr/>
        <p:txBody>
          <a:bodyPr/>
          <a:lstStyle/>
          <a:p>
            <a:fld id="{BFDD6F49-EBB7-4CCF-97A8-E526BB28BB69}" type="slidenum">
              <a:rPr lang="en-US" smtClean="0"/>
              <a:t>10</a:t>
            </a:fld>
            <a:endParaRPr lang="en-US" dirty="0"/>
          </a:p>
        </p:txBody>
      </p:sp>
    </p:spTree>
    <p:extLst>
      <p:ext uri="{BB962C8B-B14F-4D97-AF65-F5344CB8AC3E}">
        <p14:creationId xmlns:p14="http://schemas.microsoft.com/office/powerpoint/2010/main" val="8856194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170EC8-9AE8-C200-996C-32602D334E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5EB121B-3F8F-9E0D-34C5-C8B5D9DACA4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637256-0628-3238-B988-F27F8E96837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5BC34CB-F4E5-A5F2-36E5-A0924D2FCB17}"/>
              </a:ext>
            </a:extLst>
          </p:cNvPr>
          <p:cNvSpPr>
            <a:spLocks noGrp="1"/>
          </p:cNvSpPr>
          <p:nvPr>
            <p:ph type="sldNum" sz="quarter" idx="5"/>
          </p:nvPr>
        </p:nvSpPr>
        <p:spPr/>
        <p:txBody>
          <a:bodyPr/>
          <a:lstStyle/>
          <a:p>
            <a:fld id="{BFDD6F49-EBB7-4CCF-97A8-E526BB28BB69}" type="slidenum">
              <a:rPr lang="en-US" smtClean="0"/>
              <a:t>11</a:t>
            </a:fld>
            <a:endParaRPr lang="en-US" dirty="0"/>
          </a:p>
        </p:txBody>
      </p:sp>
    </p:spTree>
    <p:extLst>
      <p:ext uri="{BB962C8B-B14F-4D97-AF65-F5344CB8AC3E}">
        <p14:creationId xmlns:p14="http://schemas.microsoft.com/office/powerpoint/2010/main" val="2221133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DD6F49-EBB7-4CCF-97A8-E526BB28BB69}" type="slidenum">
              <a:rPr lang="en-US" smtClean="0"/>
              <a:t>2</a:t>
            </a:fld>
            <a:endParaRPr lang="en-US" dirty="0"/>
          </a:p>
        </p:txBody>
      </p:sp>
    </p:spTree>
    <p:extLst>
      <p:ext uri="{BB962C8B-B14F-4D97-AF65-F5344CB8AC3E}">
        <p14:creationId xmlns:p14="http://schemas.microsoft.com/office/powerpoint/2010/main" val="17331128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EE2512-90DF-3914-2DBD-92BFB0D4AF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5C2269-3839-AF3B-C825-FF7023E4EEB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ABC17AE-572B-872B-B81C-6CF93E39ACF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35E3D3D-B3C3-035A-C0FA-5E8ECF58FB0F}"/>
              </a:ext>
            </a:extLst>
          </p:cNvPr>
          <p:cNvSpPr>
            <a:spLocks noGrp="1"/>
          </p:cNvSpPr>
          <p:nvPr>
            <p:ph type="sldNum" sz="quarter" idx="5"/>
          </p:nvPr>
        </p:nvSpPr>
        <p:spPr/>
        <p:txBody>
          <a:bodyPr/>
          <a:lstStyle/>
          <a:p>
            <a:fld id="{BFDD6F49-EBB7-4CCF-97A8-E526BB28BB69}" type="slidenum">
              <a:rPr lang="en-US" smtClean="0"/>
              <a:t>3</a:t>
            </a:fld>
            <a:endParaRPr lang="en-US" dirty="0"/>
          </a:p>
        </p:txBody>
      </p:sp>
    </p:spTree>
    <p:extLst>
      <p:ext uri="{BB962C8B-B14F-4D97-AF65-F5344CB8AC3E}">
        <p14:creationId xmlns:p14="http://schemas.microsoft.com/office/powerpoint/2010/main" val="3272812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DD6F49-EBB7-4CCF-97A8-E526BB28BB69}" type="slidenum">
              <a:rPr lang="en-US" smtClean="0"/>
              <a:t>4</a:t>
            </a:fld>
            <a:endParaRPr lang="en-US" dirty="0"/>
          </a:p>
        </p:txBody>
      </p:sp>
    </p:spTree>
    <p:extLst>
      <p:ext uri="{BB962C8B-B14F-4D97-AF65-F5344CB8AC3E}">
        <p14:creationId xmlns:p14="http://schemas.microsoft.com/office/powerpoint/2010/main" val="225707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1A988A-CA72-3516-D4DE-FB4A067C71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1654EB-5B52-0816-918A-4B41CFA5CCB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82EA795-1C65-8173-E14B-9139B31262D9}"/>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A54CC88C-316B-A5D0-1747-BA217D41BE44}"/>
              </a:ext>
            </a:extLst>
          </p:cNvPr>
          <p:cNvSpPr>
            <a:spLocks noGrp="1"/>
          </p:cNvSpPr>
          <p:nvPr>
            <p:ph type="sldNum" sz="quarter" idx="5"/>
          </p:nvPr>
        </p:nvSpPr>
        <p:spPr/>
        <p:txBody>
          <a:bodyPr/>
          <a:lstStyle/>
          <a:p>
            <a:fld id="{BFDD6F49-EBB7-4CCF-97A8-E526BB28BB69}" type="slidenum">
              <a:rPr lang="en-US" smtClean="0"/>
              <a:t>5</a:t>
            </a:fld>
            <a:endParaRPr lang="en-US" dirty="0"/>
          </a:p>
        </p:txBody>
      </p:sp>
    </p:spTree>
    <p:extLst>
      <p:ext uri="{BB962C8B-B14F-4D97-AF65-F5344CB8AC3E}">
        <p14:creationId xmlns:p14="http://schemas.microsoft.com/office/powerpoint/2010/main" val="725538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DD6F49-EBB7-4CCF-97A8-E526BB28BB69}" type="slidenum">
              <a:rPr lang="en-US" smtClean="0"/>
              <a:t>6</a:t>
            </a:fld>
            <a:endParaRPr lang="en-US" dirty="0"/>
          </a:p>
        </p:txBody>
      </p:sp>
    </p:spTree>
    <p:extLst>
      <p:ext uri="{BB962C8B-B14F-4D97-AF65-F5344CB8AC3E}">
        <p14:creationId xmlns:p14="http://schemas.microsoft.com/office/powerpoint/2010/main" val="25052172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50373A-BC55-F92A-8D68-26F35F1045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F3E382-A5DE-FC1F-EB05-81127BD34C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2FF1E5-D01A-61B7-C5BA-E355D0A13DC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B56B5CD-5DBA-E7A4-32CF-C7A2C93EA28F}"/>
              </a:ext>
            </a:extLst>
          </p:cNvPr>
          <p:cNvSpPr>
            <a:spLocks noGrp="1"/>
          </p:cNvSpPr>
          <p:nvPr>
            <p:ph type="sldNum" sz="quarter" idx="5"/>
          </p:nvPr>
        </p:nvSpPr>
        <p:spPr/>
        <p:txBody>
          <a:bodyPr/>
          <a:lstStyle/>
          <a:p>
            <a:fld id="{BFDD6F49-EBB7-4CCF-97A8-E526BB28BB69}" type="slidenum">
              <a:rPr lang="en-US" smtClean="0"/>
              <a:t>7</a:t>
            </a:fld>
            <a:endParaRPr lang="en-US" dirty="0"/>
          </a:p>
        </p:txBody>
      </p:sp>
    </p:spTree>
    <p:extLst>
      <p:ext uri="{BB962C8B-B14F-4D97-AF65-F5344CB8AC3E}">
        <p14:creationId xmlns:p14="http://schemas.microsoft.com/office/powerpoint/2010/main" val="4214943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A3179F-D777-F959-9E9F-F372DA0DF5A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BE6E4F-5BAE-B7EA-66B7-47F8772DC80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13610A2-EBFD-C753-1EC4-78EB2E55ECC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F923B4E-6446-3D3A-253C-FFB7AC513ACA}"/>
              </a:ext>
            </a:extLst>
          </p:cNvPr>
          <p:cNvSpPr>
            <a:spLocks noGrp="1"/>
          </p:cNvSpPr>
          <p:nvPr>
            <p:ph type="sldNum" sz="quarter" idx="5"/>
          </p:nvPr>
        </p:nvSpPr>
        <p:spPr/>
        <p:txBody>
          <a:bodyPr/>
          <a:lstStyle/>
          <a:p>
            <a:fld id="{BFDD6F49-EBB7-4CCF-97A8-E526BB28BB69}" type="slidenum">
              <a:rPr lang="en-US" smtClean="0"/>
              <a:t>8</a:t>
            </a:fld>
            <a:endParaRPr lang="en-US" dirty="0"/>
          </a:p>
        </p:txBody>
      </p:sp>
    </p:spTree>
    <p:extLst>
      <p:ext uri="{BB962C8B-B14F-4D97-AF65-F5344CB8AC3E}">
        <p14:creationId xmlns:p14="http://schemas.microsoft.com/office/powerpoint/2010/main" val="39824513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50BA11-F55F-7B2F-50BE-164EE82A65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01DDAB-E737-A1B5-FFFE-175B56A10A1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8C816E4-D9C6-C4E8-BC97-100FD4404C5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2C5E206-4C8F-8B8F-9126-4CC7E82DD197}"/>
              </a:ext>
            </a:extLst>
          </p:cNvPr>
          <p:cNvSpPr>
            <a:spLocks noGrp="1"/>
          </p:cNvSpPr>
          <p:nvPr>
            <p:ph type="sldNum" sz="quarter" idx="5"/>
          </p:nvPr>
        </p:nvSpPr>
        <p:spPr/>
        <p:txBody>
          <a:bodyPr/>
          <a:lstStyle/>
          <a:p>
            <a:fld id="{BFDD6F49-EBB7-4CCF-97A8-E526BB28BB69}" type="slidenum">
              <a:rPr lang="en-US" smtClean="0"/>
              <a:t>9</a:t>
            </a:fld>
            <a:endParaRPr lang="en-US" dirty="0"/>
          </a:p>
        </p:txBody>
      </p:sp>
    </p:spTree>
    <p:extLst>
      <p:ext uri="{BB962C8B-B14F-4D97-AF65-F5344CB8AC3E}">
        <p14:creationId xmlns:p14="http://schemas.microsoft.com/office/powerpoint/2010/main" val="23345652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GB"/>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5D94B1B5-61D9-4408-A2B5-CA06F768CAB1}" type="datetime1">
              <a:rPr lang="en-US" smtClean="0"/>
              <a:t>1/13/2026</a:t>
            </a:fld>
            <a:endParaRPr lang="en-US" dirty="0"/>
          </a:p>
        </p:txBody>
      </p:sp>
      <p:sp>
        <p:nvSpPr>
          <p:cNvPr id="5" name="Footer Placeholder 4"/>
          <p:cNvSpPr>
            <a:spLocks noGrp="1"/>
          </p:cNvSpPr>
          <p:nvPr>
            <p:ph type="ftr" sz="quarter" idx="11"/>
          </p:nvPr>
        </p:nvSpPr>
        <p:spPr/>
        <p:txBody>
          <a:bodyPr/>
          <a:lstStyle/>
          <a:p>
            <a:r>
              <a:rPr lang="en-US"/>
              <a:t>SAMPLE FOOTER TEXT</a:t>
            </a:r>
            <a:endParaRPr lang="en-US" dirty="0"/>
          </a:p>
        </p:txBody>
      </p:sp>
      <p:sp>
        <p:nvSpPr>
          <p:cNvPr id="6" name="Slide Number Placeholder 5"/>
          <p:cNvSpPr>
            <a:spLocks noGrp="1"/>
          </p:cNvSpPr>
          <p:nvPr>
            <p:ph type="sldNum" sz="quarter" idx="12"/>
          </p:nvPr>
        </p:nvSpPr>
        <p:spPr/>
        <p:txBody>
          <a:bodyPr/>
          <a:lstStyle/>
          <a:p>
            <a:fld id="{CC057153-B650-4DEB-B370-79DDCFDCE934}" type="slidenum">
              <a:rPr lang="en-US" smtClean="0"/>
              <a:pPr/>
              <a:t>‹#›</a:t>
            </a:fld>
            <a:endParaRPr lang="en-US" dirty="0"/>
          </a:p>
        </p:txBody>
      </p:sp>
    </p:spTree>
    <p:extLst>
      <p:ext uri="{BB962C8B-B14F-4D97-AF65-F5344CB8AC3E}">
        <p14:creationId xmlns:p14="http://schemas.microsoft.com/office/powerpoint/2010/main" val="1233748520"/>
      </p:ext>
    </p:extLst>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5D94B1B5-61D9-4408-A2B5-CA06F768CAB1}" type="datetime1">
              <a:rPr lang="en-US" smtClean="0"/>
              <a:t>1/13/2026</a:t>
            </a:fld>
            <a:endParaRPr lang="en-US" dirty="0"/>
          </a:p>
        </p:txBody>
      </p:sp>
      <p:sp>
        <p:nvSpPr>
          <p:cNvPr id="6" name="Footer Placeholder 5"/>
          <p:cNvSpPr>
            <a:spLocks noGrp="1"/>
          </p:cNvSpPr>
          <p:nvPr>
            <p:ph type="ftr" sz="quarter" idx="11"/>
          </p:nvPr>
        </p:nvSpPr>
        <p:spPr/>
        <p:txBody>
          <a:bodyPr/>
          <a:lstStyle/>
          <a:p>
            <a:r>
              <a:rPr lang="en-US"/>
              <a:t>SAMPLE FOOTER TEXT</a:t>
            </a:r>
            <a:endParaRPr lang="en-US" dirty="0"/>
          </a:p>
        </p:txBody>
      </p:sp>
      <p:sp>
        <p:nvSpPr>
          <p:cNvPr id="7" name="Slide Number Placeholder 6"/>
          <p:cNvSpPr>
            <a:spLocks noGrp="1"/>
          </p:cNvSpPr>
          <p:nvPr>
            <p:ph type="sldNum" sz="quarter" idx="12"/>
          </p:nvPr>
        </p:nvSpPr>
        <p:spPr/>
        <p:txBody>
          <a:bodyPr/>
          <a:lstStyle/>
          <a:p>
            <a:fld id="{CC057153-B650-4DEB-B370-79DDCFDCE934}" type="slidenum">
              <a:rPr lang="en-US" smtClean="0"/>
              <a:pPr/>
              <a:t>‹#›</a:t>
            </a:fld>
            <a:endParaRPr lang="en-US" dirty="0"/>
          </a:p>
        </p:txBody>
      </p:sp>
    </p:spTree>
    <p:extLst>
      <p:ext uri="{BB962C8B-B14F-4D97-AF65-F5344CB8AC3E}">
        <p14:creationId xmlns:p14="http://schemas.microsoft.com/office/powerpoint/2010/main" val="831018501"/>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GB"/>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5D94B1B5-61D9-4408-A2B5-CA06F768CAB1}" type="datetime1">
              <a:rPr lang="en-US" smtClean="0"/>
              <a:t>1/13/2026</a:t>
            </a:fld>
            <a:endParaRPr lang="en-US" dirty="0"/>
          </a:p>
        </p:txBody>
      </p:sp>
      <p:sp>
        <p:nvSpPr>
          <p:cNvPr id="6" name="Footer Placeholder 5"/>
          <p:cNvSpPr>
            <a:spLocks noGrp="1"/>
          </p:cNvSpPr>
          <p:nvPr>
            <p:ph type="ftr" sz="quarter" idx="11"/>
          </p:nvPr>
        </p:nvSpPr>
        <p:spPr/>
        <p:txBody>
          <a:bodyPr/>
          <a:lstStyle/>
          <a:p>
            <a:r>
              <a:rPr lang="en-US"/>
              <a:t>SAMPLE FOOTER TEXT</a:t>
            </a:r>
            <a:endParaRPr lang="en-US" dirty="0"/>
          </a:p>
        </p:txBody>
      </p:sp>
      <p:sp>
        <p:nvSpPr>
          <p:cNvPr id="7" name="Slide Number Placeholder 6"/>
          <p:cNvSpPr>
            <a:spLocks noGrp="1"/>
          </p:cNvSpPr>
          <p:nvPr>
            <p:ph type="sldNum" sz="quarter" idx="12"/>
          </p:nvPr>
        </p:nvSpPr>
        <p:spPr/>
        <p:txBody>
          <a:bodyPr/>
          <a:lstStyle/>
          <a:p>
            <a:fld id="{CC057153-B650-4DEB-B370-79DDCFDCE934}" type="slidenum">
              <a:rPr lang="en-US" smtClean="0"/>
              <a:pPr/>
              <a:t>‹#›</a:t>
            </a:fld>
            <a:endParaRPr lang="en-US" dirty="0"/>
          </a:p>
        </p:txBody>
      </p:sp>
    </p:spTree>
    <p:extLst>
      <p:ext uri="{BB962C8B-B14F-4D97-AF65-F5344CB8AC3E}">
        <p14:creationId xmlns:p14="http://schemas.microsoft.com/office/powerpoint/2010/main" val="2857600662"/>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GB"/>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5D94B1B5-61D9-4408-A2B5-CA06F768CAB1}" type="datetime1">
              <a:rPr lang="en-US" smtClean="0"/>
              <a:t>1/13/2026</a:t>
            </a:fld>
            <a:endParaRPr lang="en-US" dirty="0"/>
          </a:p>
        </p:txBody>
      </p:sp>
      <p:sp>
        <p:nvSpPr>
          <p:cNvPr id="6" name="Footer Placeholder 5"/>
          <p:cNvSpPr>
            <a:spLocks noGrp="1"/>
          </p:cNvSpPr>
          <p:nvPr>
            <p:ph type="ftr" sz="quarter" idx="11"/>
          </p:nvPr>
        </p:nvSpPr>
        <p:spPr/>
        <p:txBody>
          <a:bodyPr/>
          <a:lstStyle/>
          <a:p>
            <a:r>
              <a:rPr lang="en-US"/>
              <a:t>SAMPLE FOOTER TEXT</a:t>
            </a:r>
            <a:endParaRPr lang="en-US" dirty="0"/>
          </a:p>
        </p:txBody>
      </p:sp>
      <p:sp>
        <p:nvSpPr>
          <p:cNvPr id="7" name="Slide Number Placeholder 6"/>
          <p:cNvSpPr>
            <a:spLocks noGrp="1"/>
          </p:cNvSpPr>
          <p:nvPr>
            <p:ph type="sldNum" sz="quarter" idx="12"/>
          </p:nvPr>
        </p:nvSpPr>
        <p:spPr/>
        <p:txBody>
          <a:bodyPr/>
          <a:lstStyle/>
          <a:p>
            <a:fld id="{CC057153-B650-4DEB-B370-79DDCFDCE934}" type="slidenum">
              <a:rPr lang="en-US" smtClean="0"/>
              <a:pPr/>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448076875"/>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GB"/>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5D94B1B5-61D9-4408-A2B5-CA06F768CAB1}" type="datetime1">
              <a:rPr lang="en-US" smtClean="0"/>
              <a:t>1/13/2026</a:t>
            </a:fld>
            <a:endParaRPr lang="en-US" dirty="0"/>
          </a:p>
        </p:txBody>
      </p:sp>
      <p:sp>
        <p:nvSpPr>
          <p:cNvPr id="6" name="Footer Placeholder 5"/>
          <p:cNvSpPr>
            <a:spLocks noGrp="1"/>
          </p:cNvSpPr>
          <p:nvPr>
            <p:ph type="ftr" sz="quarter" idx="11"/>
          </p:nvPr>
        </p:nvSpPr>
        <p:spPr/>
        <p:txBody>
          <a:bodyPr/>
          <a:lstStyle/>
          <a:p>
            <a:r>
              <a:rPr lang="en-US"/>
              <a:t>SAMPLE FOOTER TEXT</a:t>
            </a:r>
            <a:endParaRPr lang="en-US" dirty="0"/>
          </a:p>
        </p:txBody>
      </p:sp>
      <p:sp>
        <p:nvSpPr>
          <p:cNvPr id="7" name="Slide Number Placeholder 6"/>
          <p:cNvSpPr>
            <a:spLocks noGrp="1"/>
          </p:cNvSpPr>
          <p:nvPr>
            <p:ph type="sldNum" sz="quarter" idx="12"/>
          </p:nvPr>
        </p:nvSpPr>
        <p:spPr/>
        <p:txBody>
          <a:bodyPr/>
          <a:lstStyle/>
          <a:p>
            <a:fld id="{CC057153-B650-4DEB-B370-79DDCFDCE934}" type="slidenum">
              <a:rPr lang="en-US" smtClean="0"/>
              <a:pPr/>
              <a:t>‹#›</a:t>
            </a:fld>
            <a:endParaRPr lang="en-US" dirty="0"/>
          </a:p>
        </p:txBody>
      </p:sp>
    </p:spTree>
    <p:extLst>
      <p:ext uri="{BB962C8B-B14F-4D97-AF65-F5344CB8AC3E}">
        <p14:creationId xmlns:p14="http://schemas.microsoft.com/office/powerpoint/2010/main" val="1900070824"/>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GB"/>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3" name="Date Placeholder 2"/>
          <p:cNvSpPr>
            <a:spLocks noGrp="1"/>
          </p:cNvSpPr>
          <p:nvPr>
            <p:ph type="dt" sz="half" idx="10"/>
          </p:nvPr>
        </p:nvSpPr>
        <p:spPr/>
        <p:txBody>
          <a:bodyPr/>
          <a:lstStyle/>
          <a:p>
            <a:fld id="{5D94B1B5-61D9-4408-A2B5-CA06F768CAB1}" type="datetime1">
              <a:rPr lang="en-US" smtClean="0"/>
              <a:t>1/13/2026</a:t>
            </a:fld>
            <a:endParaRPr lang="en-US" dirty="0"/>
          </a:p>
        </p:txBody>
      </p:sp>
      <p:sp>
        <p:nvSpPr>
          <p:cNvPr id="4" name="Footer Placeholder 3"/>
          <p:cNvSpPr>
            <a:spLocks noGrp="1"/>
          </p:cNvSpPr>
          <p:nvPr>
            <p:ph type="ftr" sz="quarter" idx="11"/>
          </p:nvPr>
        </p:nvSpPr>
        <p:spPr/>
        <p:txBody>
          <a:bodyPr/>
          <a:lstStyle/>
          <a:p>
            <a:r>
              <a:rPr lang="en-US"/>
              <a:t>SAMPLE FOOTER TEXT</a:t>
            </a:r>
            <a:endParaRPr lang="en-US" dirty="0"/>
          </a:p>
        </p:txBody>
      </p:sp>
      <p:sp>
        <p:nvSpPr>
          <p:cNvPr id="5" name="Slide Number Placeholder 4"/>
          <p:cNvSpPr>
            <a:spLocks noGrp="1"/>
          </p:cNvSpPr>
          <p:nvPr>
            <p:ph type="sldNum" sz="quarter" idx="12"/>
          </p:nvPr>
        </p:nvSpPr>
        <p:spPr/>
        <p:txBody>
          <a:bodyPr/>
          <a:lstStyle/>
          <a:p>
            <a:fld id="{CC057153-B650-4DEB-B370-79DDCFDCE934}" type="slidenum">
              <a:rPr lang="en-US" smtClean="0"/>
              <a:pPr/>
              <a:t>‹#›</a:t>
            </a:fld>
            <a:endParaRPr lang="en-US" dirty="0"/>
          </a:p>
        </p:txBody>
      </p:sp>
    </p:spTree>
    <p:extLst>
      <p:ext uri="{BB962C8B-B14F-4D97-AF65-F5344CB8AC3E}">
        <p14:creationId xmlns:p14="http://schemas.microsoft.com/office/powerpoint/2010/main" val="2583301370"/>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GB"/>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3" name="Date Placeholder 2"/>
          <p:cNvSpPr>
            <a:spLocks noGrp="1"/>
          </p:cNvSpPr>
          <p:nvPr>
            <p:ph type="dt" sz="half" idx="10"/>
          </p:nvPr>
        </p:nvSpPr>
        <p:spPr/>
        <p:txBody>
          <a:bodyPr/>
          <a:lstStyle/>
          <a:p>
            <a:fld id="{5D94B1B5-61D9-4408-A2B5-CA06F768CAB1}" type="datetime1">
              <a:rPr lang="en-US" smtClean="0"/>
              <a:t>1/13/2026</a:t>
            </a:fld>
            <a:endParaRPr lang="en-US" dirty="0"/>
          </a:p>
        </p:txBody>
      </p:sp>
      <p:sp>
        <p:nvSpPr>
          <p:cNvPr id="4" name="Footer Placeholder 3"/>
          <p:cNvSpPr>
            <a:spLocks noGrp="1"/>
          </p:cNvSpPr>
          <p:nvPr>
            <p:ph type="ftr" sz="quarter" idx="11"/>
          </p:nvPr>
        </p:nvSpPr>
        <p:spPr/>
        <p:txBody>
          <a:bodyPr/>
          <a:lstStyle/>
          <a:p>
            <a:r>
              <a:rPr lang="en-US"/>
              <a:t>SAMPLE FOOTER TEXT</a:t>
            </a:r>
            <a:endParaRPr lang="en-US" dirty="0"/>
          </a:p>
        </p:txBody>
      </p:sp>
      <p:sp>
        <p:nvSpPr>
          <p:cNvPr id="5" name="Slide Number Placeholder 4"/>
          <p:cNvSpPr>
            <a:spLocks noGrp="1"/>
          </p:cNvSpPr>
          <p:nvPr>
            <p:ph type="sldNum" sz="quarter" idx="12"/>
          </p:nvPr>
        </p:nvSpPr>
        <p:spPr/>
        <p:txBody>
          <a:bodyPr/>
          <a:lstStyle/>
          <a:p>
            <a:fld id="{CC057153-B650-4DEB-B370-79DDCFDCE934}" type="slidenum">
              <a:rPr lang="en-US" smtClean="0"/>
              <a:pPr/>
              <a:t>‹#›</a:t>
            </a:fld>
            <a:endParaRPr lang="en-US" dirty="0"/>
          </a:p>
        </p:txBody>
      </p:sp>
    </p:spTree>
    <p:extLst>
      <p:ext uri="{BB962C8B-B14F-4D97-AF65-F5344CB8AC3E}">
        <p14:creationId xmlns:p14="http://schemas.microsoft.com/office/powerpoint/2010/main" val="2130516557"/>
      </p:ext>
    </p:extLst>
  </p:cSld>
  <p:clrMapOvr>
    <a:masterClrMapping/>
  </p:clrMapOvr>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GB"/>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5D94B1B5-61D9-4408-A2B5-CA06F768CAB1}" type="datetime1">
              <a:rPr lang="en-US" smtClean="0"/>
              <a:t>1/13/2026</a:t>
            </a:fld>
            <a:endParaRPr lang="en-US" dirty="0"/>
          </a:p>
        </p:txBody>
      </p:sp>
      <p:sp>
        <p:nvSpPr>
          <p:cNvPr id="5" name="Footer Placeholder 4"/>
          <p:cNvSpPr>
            <a:spLocks noGrp="1"/>
          </p:cNvSpPr>
          <p:nvPr>
            <p:ph type="ftr" sz="quarter" idx="11"/>
          </p:nvPr>
        </p:nvSpPr>
        <p:spPr/>
        <p:txBody>
          <a:bodyPr/>
          <a:lstStyle/>
          <a:p>
            <a:r>
              <a:rPr lang="en-US"/>
              <a:t>SAMPLE FOOTER TEXT</a:t>
            </a:r>
            <a:endParaRPr lang="en-US" dirty="0"/>
          </a:p>
        </p:txBody>
      </p:sp>
      <p:sp>
        <p:nvSpPr>
          <p:cNvPr id="6" name="Slide Number Placeholder 5"/>
          <p:cNvSpPr>
            <a:spLocks noGrp="1"/>
          </p:cNvSpPr>
          <p:nvPr>
            <p:ph type="sldNum" sz="quarter" idx="12"/>
          </p:nvPr>
        </p:nvSpPr>
        <p:spPr/>
        <p:txBody>
          <a:bodyPr/>
          <a:lstStyle/>
          <a:p>
            <a:fld id="{CC057153-B650-4DEB-B370-79DDCFDCE934}" type="slidenum">
              <a:rPr lang="en-US" smtClean="0"/>
              <a:pPr/>
              <a:t>‹#›</a:t>
            </a:fld>
            <a:endParaRPr lang="en-US" dirty="0"/>
          </a:p>
        </p:txBody>
      </p:sp>
    </p:spTree>
    <p:extLst>
      <p:ext uri="{BB962C8B-B14F-4D97-AF65-F5344CB8AC3E}">
        <p14:creationId xmlns:p14="http://schemas.microsoft.com/office/powerpoint/2010/main" val="211047268"/>
      </p:ext>
    </p:extLst>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GB"/>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5D94B1B5-61D9-4408-A2B5-CA06F768CAB1}" type="datetime1">
              <a:rPr lang="en-US" smtClean="0"/>
              <a:t>1/13/2026</a:t>
            </a:fld>
            <a:endParaRPr lang="en-US" dirty="0"/>
          </a:p>
        </p:txBody>
      </p:sp>
      <p:sp>
        <p:nvSpPr>
          <p:cNvPr id="5" name="Footer Placeholder 4"/>
          <p:cNvSpPr>
            <a:spLocks noGrp="1"/>
          </p:cNvSpPr>
          <p:nvPr>
            <p:ph type="ftr" sz="quarter" idx="11"/>
          </p:nvPr>
        </p:nvSpPr>
        <p:spPr/>
        <p:txBody>
          <a:bodyPr/>
          <a:lstStyle/>
          <a:p>
            <a:r>
              <a:rPr lang="en-US"/>
              <a:t>SAMPLE FOOTER TEXT</a:t>
            </a:r>
            <a:endParaRPr lang="en-US" dirty="0"/>
          </a:p>
        </p:txBody>
      </p:sp>
      <p:sp>
        <p:nvSpPr>
          <p:cNvPr id="6" name="Slide Number Placeholder 5"/>
          <p:cNvSpPr>
            <a:spLocks noGrp="1"/>
          </p:cNvSpPr>
          <p:nvPr>
            <p:ph type="sldNum" sz="quarter" idx="12"/>
          </p:nvPr>
        </p:nvSpPr>
        <p:spPr/>
        <p:txBody>
          <a:bodyPr/>
          <a:lstStyle/>
          <a:p>
            <a:fld id="{CC057153-B650-4DEB-B370-79DDCFDCE934}" type="slidenum">
              <a:rPr lang="en-US" smtClean="0"/>
              <a:pPr/>
              <a:t>‹#›</a:t>
            </a:fld>
            <a:endParaRPr lang="en-US" dirty="0"/>
          </a:p>
        </p:txBody>
      </p:sp>
    </p:spTree>
    <p:extLst>
      <p:ext uri="{BB962C8B-B14F-4D97-AF65-F5344CB8AC3E}">
        <p14:creationId xmlns:p14="http://schemas.microsoft.com/office/powerpoint/2010/main" val="2081364003"/>
      </p:ext>
    </p:extLst>
  </p:cSld>
  <p:clrMapOvr>
    <a:masterClrMapping/>
  </p:clrMapOvr>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3">
    <p:bg>
      <p:bgRef idx="1001">
        <a:schemeClr val="bg1"/>
      </p:bgRef>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B89E9313-4D10-F4B7-8D91-79EDA5D77209}"/>
              </a:ext>
            </a:extLst>
          </p:cNvPr>
          <p:cNvSpPr>
            <a:spLocks noGrp="1"/>
          </p:cNvSpPr>
          <p:nvPr>
            <p:ph type="title"/>
          </p:nvPr>
        </p:nvSpPr>
        <p:spPr>
          <a:xfrm>
            <a:off x="1207004" y="1073329"/>
            <a:ext cx="7876287" cy="3592629"/>
          </a:xfrm>
        </p:spPr>
        <p:txBody>
          <a:bodyPr anchor="b">
            <a:normAutofit/>
          </a:bodyPr>
          <a:lstStyle>
            <a:lvl1pPr>
              <a:defRPr sz="7200"/>
            </a:lvl1pPr>
          </a:lstStyle>
          <a:p>
            <a:r>
              <a:rPr lang="en-US"/>
              <a:t>Click to edit Master title style</a:t>
            </a:r>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p>
            <a:r>
              <a:rPr lang="en-US"/>
              <a:t>SAMPLE FOOTER TEXT</a:t>
            </a:r>
            <a:endParaRPr lang="en-US" dirty="0"/>
          </a:p>
        </p:txBody>
      </p:sp>
      <p:sp>
        <p:nvSpPr>
          <p:cNvPr id="10" name="Text Placeholder 12">
            <a:extLst>
              <a:ext uri="{FF2B5EF4-FFF2-40B4-BE49-F238E27FC236}">
                <a16:creationId xmlns:a16="http://schemas.microsoft.com/office/drawing/2014/main" id="{9CF64426-6D11-A40D-4E5E-20B779D81EA7}"/>
              </a:ext>
            </a:extLst>
          </p:cNvPr>
          <p:cNvSpPr>
            <a:spLocks noGrp="1"/>
          </p:cNvSpPr>
          <p:nvPr>
            <p:ph type="body" sz="quarter" idx="17"/>
          </p:nvPr>
        </p:nvSpPr>
        <p:spPr>
          <a:xfrm>
            <a:off x="1207007" y="4715111"/>
            <a:ext cx="7375466" cy="1014984"/>
          </a:xfrm>
        </p:spPr>
        <p:txBody>
          <a:bodyPr anchor="t">
            <a:normAutofit/>
          </a:bodyPr>
          <a:lstStyle>
            <a:lvl1pPr marL="0" indent="0">
              <a:buNone/>
              <a:defRPr sz="2000"/>
            </a:lvl1pPr>
          </a:lstStyle>
          <a:p>
            <a:pPr lvl="0"/>
            <a:r>
              <a:rPr lang="en-US" dirty="0"/>
              <a:t>Click to edit Master text styles</a:t>
            </a:r>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p>
            <a:fld id="{53632C9C-9A8F-446B-8187-09132D1A46A0}" type="datetime1">
              <a:rPr lang="en-US" smtClean="0"/>
              <a:t>1/13/2026</a:t>
            </a:fld>
            <a:endParaRPr lang="en-US" dirty="0"/>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p>
            <a:fld id="{CC057153-B650-4DEB-B370-79DDCFDCE934}" type="slidenum">
              <a:rPr lang="en-US" smtClean="0"/>
              <a:t>‹#›</a:t>
            </a:fld>
            <a:endParaRPr lang="en-US" dirty="0"/>
          </a:p>
        </p:txBody>
      </p:sp>
      <p:grpSp>
        <p:nvGrpSpPr>
          <p:cNvPr id="12" name="Group 11">
            <a:extLst>
              <a:ext uri="{FF2B5EF4-FFF2-40B4-BE49-F238E27FC236}">
                <a16:creationId xmlns:a16="http://schemas.microsoft.com/office/drawing/2014/main" id="{54162085-B82B-D70C-0D7A-22C4D7233FBB}"/>
              </a:ext>
            </a:extLst>
          </p:cNvPr>
          <p:cNvGrpSpPr/>
          <p:nvPr userDrawn="1"/>
        </p:nvGrpSpPr>
        <p:grpSpPr>
          <a:xfrm>
            <a:off x="803185" y="0"/>
            <a:ext cx="10585629" cy="6858000"/>
            <a:chOff x="803185" y="0"/>
            <a:chExt cx="10585629" cy="6858000"/>
          </a:xfrm>
        </p:grpSpPr>
        <p:cxnSp>
          <p:nvCxnSpPr>
            <p:cNvPr id="13" name="Straight Connector 12">
              <a:extLst>
                <a:ext uri="{FF2B5EF4-FFF2-40B4-BE49-F238E27FC236}">
                  <a16:creationId xmlns:a16="http://schemas.microsoft.com/office/drawing/2014/main" id="{9B9AC621-2F3F-131D-52E8-A49842375418}"/>
                </a:ext>
              </a:extLst>
            </p:cNvPr>
            <p:cNvCxnSpPr/>
            <p:nvPr/>
          </p:nvCxnSpPr>
          <p:spPr>
            <a:xfrm>
              <a:off x="804672"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3C01039-2702-D6CF-0CAF-7BDB73F16575}"/>
                </a:ext>
              </a:extLst>
            </p:cNvPr>
            <p:cNvCxnSpPr>
              <a:cxnSpLocks/>
            </p:cNvCxnSpPr>
            <p:nvPr/>
          </p:nvCxnSpPr>
          <p:spPr>
            <a:xfrm>
              <a:off x="803185" y="393192"/>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76C98EB-F220-E16C-9F07-94D78E1A08D0}"/>
                </a:ext>
              </a:extLst>
            </p:cNvPr>
            <p:cNvCxnSpPr>
              <a:cxnSpLocks/>
            </p:cNvCxnSpPr>
            <p:nvPr/>
          </p:nvCxnSpPr>
          <p:spPr>
            <a:xfrm>
              <a:off x="11388814"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F953B0C-5FF3-5CCF-848F-BB45DDA545A2}"/>
                </a:ext>
              </a:extLst>
            </p:cNvPr>
            <p:cNvCxnSpPr>
              <a:cxnSpLocks/>
            </p:cNvCxnSpPr>
            <p:nvPr/>
          </p:nvCxnSpPr>
          <p:spPr>
            <a:xfrm>
              <a:off x="803185" y="6452119"/>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522924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Content with Picture 18">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1245108" y="786384"/>
            <a:ext cx="4023360" cy="1280160"/>
          </a:xfrm>
        </p:spPr>
        <p:txBody>
          <a:bodyPr>
            <a:normAutofit/>
          </a:bodyPr>
          <a:lstStyle>
            <a:lvl1pPr>
              <a:defRPr sz="3200">
                <a:solidFill>
                  <a:schemeClr val="tx1"/>
                </a:solidFill>
              </a:defRPr>
            </a:lvl1pPr>
          </a:lstStyle>
          <a:p>
            <a:r>
              <a:rPr lang="en-US"/>
              <a:t>Click to edit Master title style</a:t>
            </a:r>
            <a:endParaRPr lang="en-US" dirty="0"/>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lvl1pPr>
              <a:defRPr>
                <a:solidFill>
                  <a:schemeClr val="tx1"/>
                </a:solidFill>
              </a:defRPr>
            </a:lvl1pPr>
          </a:lstStyle>
          <a:p>
            <a:r>
              <a:rPr lang="en-US"/>
              <a:t>SAMPLE FOOTER TEXT</a:t>
            </a:r>
            <a:endParaRPr lang="en-US" dirty="0"/>
          </a:p>
        </p:txBody>
      </p:sp>
      <p:sp>
        <p:nvSpPr>
          <p:cNvPr id="11" name="Picture Placeholder 10">
            <a:extLst>
              <a:ext uri="{FF2B5EF4-FFF2-40B4-BE49-F238E27FC236}">
                <a16:creationId xmlns:a16="http://schemas.microsoft.com/office/drawing/2014/main" id="{7F8EA658-2652-6F81-1B04-D50C60A3F171}"/>
              </a:ext>
            </a:extLst>
          </p:cNvPr>
          <p:cNvSpPr>
            <a:spLocks noGrp="1"/>
          </p:cNvSpPr>
          <p:nvPr>
            <p:ph type="pic" sz="quarter" idx="13" hasCustomPrompt="1"/>
          </p:nvPr>
        </p:nvSpPr>
        <p:spPr>
          <a:xfrm>
            <a:off x="1220455" y="2396086"/>
            <a:ext cx="4070907" cy="3637825"/>
          </a:xfrm>
          <a:blipFill dpi="0" rotWithShape="1">
            <a:blip r:embed="rId2">
              <a:alphaModFix amt="20000"/>
              <a:extLst>
                <a:ext uri="{BEBA8EAE-BF5A-486C-A8C5-ECC9F3942E4B}">
                  <a14:imgProps xmlns:a14="http://schemas.microsoft.com/office/drawing/2010/main">
                    <a14:imgLayer r:embed="rId3">
                      <a14:imgEffect>
                        <a14:saturation sat="0"/>
                      </a14:imgEffect>
                      <a14:imgEffect>
                        <a14:brightnessContrast bright="-27000" contrast="59000"/>
                      </a14:imgEffect>
                    </a14:imgLayer>
                  </a14:imgProps>
                </a:ext>
              </a:extLst>
            </a:blip>
            <a:srcRect/>
            <a:stretch>
              <a:fillRect t="-1" b="-11100"/>
            </a:stretch>
          </a:blipFill>
          <a:ln w="6350">
            <a:solidFill>
              <a:schemeClr val="tx1"/>
            </a:solidFill>
          </a:ln>
        </p:spPr>
        <p:txBody>
          <a:bodyPr/>
          <a:lstStyle>
            <a:lvl1pPr marL="0" indent="0">
              <a:buNone/>
              <a:defRPr/>
            </a:lvl1pPr>
          </a:lstStyle>
          <a:p>
            <a:r>
              <a:rPr lang="en-US" dirty="0"/>
              <a:t> </a:t>
            </a:r>
          </a:p>
        </p:txBody>
      </p:sp>
      <p:sp>
        <p:nvSpPr>
          <p:cNvPr id="8" name="Content Placeholder 7">
            <a:extLst>
              <a:ext uri="{FF2B5EF4-FFF2-40B4-BE49-F238E27FC236}">
                <a16:creationId xmlns:a16="http://schemas.microsoft.com/office/drawing/2014/main" id="{8BAC3300-BF12-B200-9F06-8D5AC45CB7EF}"/>
              </a:ext>
            </a:extLst>
          </p:cNvPr>
          <p:cNvSpPr>
            <a:spLocks noGrp="1"/>
          </p:cNvSpPr>
          <p:nvPr>
            <p:ph sz="quarter" idx="14"/>
          </p:nvPr>
        </p:nvSpPr>
        <p:spPr>
          <a:xfrm>
            <a:off x="5669280" y="786384"/>
            <a:ext cx="5303520" cy="5303520"/>
          </a:xfrm>
        </p:spPr>
        <p:txBody>
          <a:bodyPr>
            <a:normAutofit/>
          </a:bodyPr>
          <a:lstStyle>
            <a:lvl1pPr marL="285750" indent="-285750">
              <a:buFont typeface="Arial" panose="020B0604020202020204" pitchFamily="34" charset="0"/>
              <a:buChar char="•"/>
              <a:defRPr sz="1400">
                <a:solidFill>
                  <a:schemeClr val="tx1"/>
                </a:solidFill>
              </a:defRPr>
            </a:lvl1pPr>
            <a:lvl2pPr marL="514350" indent="-285750">
              <a:buFont typeface="Arial" panose="020B0604020202020204" pitchFamily="34" charset="0"/>
              <a:buChar char="•"/>
              <a:defRPr sz="1400">
                <a:solidFill>
                  <a:schemeClr val="tx1"/>
                </a:solidFill>
              </a:defRPr>
            </a:lvl2pPr>
            <a:lvl3pPr marL="742950" indent="-285750">
              <a:buFont typeface="Arial" panose="020B0604020202020204" pitchFamily="34" charset="0"/>
              <a:buChar char="•"/>
              <a:defRPr sz="1400">
                <a:solidFill>
                  <a:schemeClr val="tx1"/>
                </a:solidFill>
              </a:defRPr>
            </a:lvl3pPr>
            <a:lvl4pPr marL="971550" indent="-285750">
              <a:buFont typeface="Arial" panose="020B0604020202020204" pitchFamily="34" charset="0"/>
              <a:buChar char="•"/>
              <a:defRPr sz="1400">
                <a:solidFill>
                  <a:schemeClr val="tx1"/>
                </a:solidFill>
              </a:defRPr>
            </a:lvl4pPr>
            <a:lvl5pPr marL="1200150" indent="-285750">
              <a:buFont typeface="Arial" panose="020B0604020202020204" pitchFamily="34" charset="0"/>
              <a:buChar char="•"/>
              <a:defRPr sz="14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defRPr>
            </a:lvl1pPr>
          </a:lstStyle>
          <a:p>
            <a:fld id="{378A9400-0F8A-40AD-9C7D-D04C05A686BB}" type="datetime1">
              <a:rPr lang="en-US" smtClean="0"/>
              <a:t>1/13/2026</a:t>
            </a:fld>
            <a:endParaRPr lang="en-US" dirty="0"/>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lvl1pPr>
              <a:defRPr>
                <a:solidFill>
                  <a:schemeClr val="tx1"/>
                </a:solidFill>
              </a:defRPr>
            </a:lvl1pPr>
          </a:lstStyle>
          <a:p>
            <a:fld id="{CC057153-B650-4DEB-B370-79DDCFDCE934}" type="slidenum">
              <a:rPr lang="en-US" smtClean="0"/>
              <a:pPr/>
              <a:t>‹#›</a:t>
            </a:fld>
            <a:endParaRPr lang="en-US" dirty="0"/>
          </a:p>
        </p:txBody>
      </p:sp>
    </p:spTree>
    <p:extLst>
      <p:ext uri="{BB962C8B-B14F-4D97-AF65-F5344CB8AC3E}">
        <p14:creationId xmlns:p14="http://schemas.microsoft.com/office/powerpoint/2010/main" val="3192725854"/>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GB"/>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5D94B1B5-61D9-4408-A2B5-CA06F768CAB1}" type="datetime1">
              <a:rPr lang="en-US" smtClean="0"/>
              <a:t>1/13/2026</a:t>
            </a:fld>
            <a:endParaRPr lang="en-US" dirty="0"/>
          </a:p>
        </p:txBody>
      </p:sp>
      <p:sp>
        <p:nvSpPr>
          <p:cNvPr id="5" name="Footer Placeholder 4"/>
          <p:cNvSpPr>
            <a:spLocks noGrp="1"/>
          </p:cNvSpPr>
          <p:nvPr>
            <p:ph type="ftr" sz="quarter" idx="11"/>
          </p:nvPr>
        </p:nvSpPr>
        <p:spPr/>
        <p:txBody>
          <a:bodyPr/>
          <a:lstStyle/>
          <a:p>
            <a:r>
              <a:rPr lang="en-US"/>
              <a:t>SAMPLE FOOTER TEXT</a:t>
            </a:r>
            <a:endParaRPr lang="en-US" dirty="0"/>
          </a:p>
        </p:txBody>
      </p:sp>
      <p:sp>
        <p:nvSpPr>
          <p:cNvPr id="6" name="Slide Number Placeholder 5"/>
          <p:cNvSpPr>
            <a:spLocks noGrp="1"/>
          </p:cNvSpPr>
          <p:nvPr>
            <p:ph type="sldNum" sz="quarter" idx="12"/>
          </p:nvPr>
        </p:nvSpPr>
        <p:spPr/>
        <p:txBody>
          <a:bodyPr/>
          <a:lstStyle/>
          <a:p>
            <a:fld id="{CC057153-B650-4DEB-B370-79DDCFDCE934}" type="slidenum">
              <a:rPr lang="en-US" smtClean="0"/>
              <a:pPr/>
              <a:t>‹#›</a:t>
            </a:fld>
            <a:endParaRPr lang="en-US" dirty="0"/>
          </a:p>
        </p:txBody>
      </p:sp>
    </p:spTree>
    <p:extLst>
      <p:ext uri="{BB962C8B-B14F-4D97-AF65-F5344CB8AC3E}">
        <p14:creationId xmlns:p14="http://schemas.microsoft.com/office/powerpoint/2010/main" val="2662140558"/>
      </p:ext>
    </p:extLst>
  </p:cSld>
  <p:clrMapOvr>
    <a:masterClrMapping/>
  </p:clrMapOvr>
  <p:hf hd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3855720" y="1605915"/>
            <a:ext cx="4480560" cy="2468880"/>
          </a:xfrm>
        </p:spPr>
        <p:txBody>
          <a:bodyPr anchor="b" anchorCtr="0">
            <a:normAutofit/>
          </a:bodyPr>
          <a:lstStyle>
            <a:lvl1pPr algn="ctr">
              <a:lnSpc>
                <a:spcPct val="100000"/>
              </a:lnSpc>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4221480" y="4245427"/>
            <a:ext cx="3749040" cy="1463040"/>
          </a:xfrm>
        </p:spPr>
        <p:txBody>
          <a:bodyPr anchor="t" anchorCtr="0">
            <a:normAutofit/>
          </a:bodyPr>
          <a:lstStyle>
            <a:lvl1pPr marL="0" indent="0" algn="ctr">
              <a:buNone/>
              <a:defRPr sz="1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Oval 3">
            <a:extLst>
              <a:ext uri="{FF2B5EF4-FFF2-40B4-BE49-F238E27FC236}">
                <a16:creationId xmlns:a16="http://schemas.microsoft.com/office/drawing/2014/main" id="{185E30E4-6ABC-717D-EDA7-C6A92FCDB0F6}"/>
              </a:ext>
            </a:extLst>
          </p:cNvPr>
          <p:cNvSpPr>
            <a:spLocks noChangeAspect="1"/>
          </p:cNvSpPr>
          <p:nvPr userDrawn="1"/>
        </p:nvSpPr>
        <p:spPr>
          <a:xfrm>
            <a:off x="3069336" y="402336"/>
            <a:ext cx="6053328" cy="6053328"/>
          </a:xfrm>
          <a:prstGeom prst="ellipse">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a:extLst>
              <a:ext uri="{FF2B5EF4-FFF2-40B4-BE49-F238E27FC236}">
                <a16:creationId xmlns:a16="http://schemas.microsoft.com/office/drawing/2014/main" id="{A06B797E-AAB7-2FA3-8ADB-E0218F350D22}"/>
              </a:ext>
            </a:extLst>
          </p:cNvPr>
          <p:cNvCxnSpPr>
            <a:cxnSpLocks/>
          </p:cNvCxnSpPr>
          <p:nvPr/>
        </p:nvCxnSpPr>
        <p:spPr>
          <a:xfrm flipV="1">
            <a:off x="6096000" y="0"/>
            <a:ext cx="0" cy="4023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E586E34-FF91-68B8-CAEC-F84AD2DEEDB2}"/>
              </a:ext>
            </a:extLst>
          </p:cNvPr>
          <p:cNvCxnSpPr>
            <a:cxnSpLocks/>
          </p:cNvCxnSpPr>
          <p:nvPr userDrawn="1"/>
        </p:nvCxnSpPr>
        <p:spPr>
          <a:xfrm flipV="1">
            <a:off x="6096000" y="6455664"/>
            <a:ext cx="0" cy="4023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CE8CCB10-9F99-49CE-839A-D1D1C8B51CC8}"/>
              </a:ext>
            </a:extLst>
          </p:cNvPr>
          <p:cNvGrpSpPr/>
          <p:nvPr userDrawn="1"/>
        </p:nvGrpSpPr>
        <p:grpSpPr>
          <a:xfrm>
            <a:off x="803185" y="0"/>
            <a:ext cx="10585629" cy="6858000"/>
            <a:chOff x="803185" y="0"/>
            <a:chExt cx="10585629" cy="6858000"/>
          </a:xfrm>
        </p:grpSpPr>
        <p:cxnSp>
          <p:nvCxnSpPr>
            <p:cNvPr id="14" name="Straight Connector 13">
              <a:extLst>
                <a:ext uri="{FF2B5EF4-FFF2-40B4-BE49-F238E27FC236}">
                  <a16:creationId xmlns:a16="http://schemas.microsoft.com/office/drawing/2014/main" id="{B72BBAB3-D3B1-A927-AFB7-E23615F2CD58}"/>
                </a:ext>
              </a:extLst>
            </p:cNvPr>
            <p:cNvCxnSpPr/>
            <p:nvPr/>
          </p:nvCxnSpPr>
          <p:spPr>
            <a:xfrm>
              <a:off x="804672"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A581A57-E7BF-DC2D-2E40-FD3FB95BA77E}"/>
                </a:ext>
              </a:extLst>
            </p:cNvPr>
            <p:cNvCxnSpPr>
              <a:cxnSpLocks/>
            </p:cNvCxnSpPr>
            <p:nvPr/>
          </p:nvCxnSpPr>
          <p:spPr>
            <a:xfrm>
              <a:off x="803185" y="393192"/>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8602E52-B25B-C787-B432-FAE138B19417}"/>
                </a:ext>
              </a:extLst>
            </p:cNvPr>
            <p:cNvCxnSpPr>
              <a:cxnSpLocks/>
            </p:cNvCxnSpPr>
            <p:nvPr/>
          </p:nvCxnSpPr>
          <p:spPr>
            <a:xfrm>
              <a:off x="11388814"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213978C-81F6-A536-CE48-A5BCDCD8424B}"/>
                </a:ext>
              </a:extLst>
            </p:cNvPr>
            <p:cNvCxnSpPr>
              <a:cxnSpLocks/>
            </p:cNvCxnSpPr>
            <p:nvPr/>
          </p:nvCxnSpPr>
          <p:spPr>
            <a:xfrm>
              <a:off x="803185" y="6452119"/>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3310469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p:bg>
      <p:bgPr>
        <a:solidFill>
          <a:schemeClr val="accent3"/>
        </a:solidFill>
        <a:effectLst/>
      </p:bgPr>
    </p:bg>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1170C3BF-B703-4A66-2FFE-1FD2365D0D35}"/>
              </a:ext>
            </a:extLst>
          </p:cNvPr>
          <p:cNvSpPr>
            <a:spLocks noGrp="1"/>
          </p:cNvSpPr>
          <p:nvPr>
            <p:ph type="title"/>
          </p:nvPr>
        </p:nvSpPr>
        <p:spPr>
          <a:xfrm>
            <a:off x="1066800" y="640080"/>
            <a:ext cx="10058400" cy="777239"/>
          </a:xfrm>
        </p:spPr>
        <p:txBody>
          <a:bodyPr anchor="t"/>
          <a:lstStyle/>
          <a:p>
            <a:r>
              <a:rPr lang="en-US"/>
              <a:t>Click to edit Master title style</a:t>
            </a:r>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lvl1pPr>
              <a:defRPr>
                <a:solidFill>
                  <a:schemeClr val="tx1"/>
                </a:solidFill>
              </a:defRPr>
            </a:lvl1pPr>
          </a:lstStyle>
          <a:p>
            <a:r>
              <a:rPr lang="en-US"/>
              <a:t>SAMPLE FOOTER TEXT</a:t>
            </a:r>
            <a:endParaRPr lang="en-US" dirty="0"/>
          </a:p>
        </p:txBody>
      </p:sp>
      <p:sp>
        <p:nvSpPr>
          <p:cNvPr id="16" name="Content Placeholder 15">
            <a:extLst>
              <a:ext uri="{FF2B5EF4-FFF2-40B4-BE49-F238E27FC236}">
                <a16:creationId xmlns:a16="http://schemas.microsoft.com/office/drawing/2014/main" id="{01884465-7638-4041-56EF-684A60E846D0}"/>
              </a:ext>
            </a:extLst>
          </p:cNvPr>
          <p:cNvSpPr>
            <a:spLocks noGrp="1"/>
          </p:cNvSpPr>
          <p:nvPr>
            <p:ph sz="quarter" idx="13"/>
          </p:nvPr>
        </p:nvSpPr>
        <p:spPr>
          <a:xfrm>
            <a:off x="1069848" y="1463040"/>
            <a:ext cx="10052050" cy="4754563"/>
          </a:xfrm>
        </p:spPr>
        <p:txBody>
          <a:bodyPr>
            <a:normAutofit/>
          </a:bodyPr>
          <a:lstStyle>
            <a:lvl1pPr>
              <a:defRPr sz="1400"/>
            </a:lvl1pPr>
            <a:lvl2pPr>
              <a:defRPr sz="1400"/>
            </a:lvl2pPr>
            <a:lvl3pPr>
              <a:defRPr sz="14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lvl1pPr>
              <a:defRPr>
                <a:solidFill>
                  <a:schemeClr val="tx1"/>
                </a:solidFill>
              </a:defRPr>
            </a:lvl1pPr>
          </a:lstStyle>
          <a:p>
            <a:fld id="{C26F9D9E-FBB2-49D2-98A3-375E6DBB1458}" type="datetime1">
              <a:rPr lang="en-US" smtClean="0"/>
              <a:t>1/13/2026</a:t>
            </a:fld>
            <a:endParaRPr lang="en-US" dirty="0"/>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lvl1pPr>
              <a:defRPr>
                <a:solidFill>
                  <a:schemeClr val="tx1"/>
                </a:solidFill>
              </a:defRPr>
            </a:lvl1pPr>
          </a:lstStyle>
          <a:p>
            <a:fld id="{CC057153-B650-4DEB-B370-79DDCFDCE934}" type="slidenum">
              <a:rPr lang="en-US" smtClean="0"/>
              <a:pPr/>
              <a:t>‹#›</a:t>
            </a:fld>
            <a:endParaRPr lang="en-US" dirty="0"/>
          </a:p>
        </p:txBody>
      </p:sp>
      <p:grpSp>
        <p:nvGrpSpPr>
          <p:cNvPr id="7" name="Group 6">
            <a:extLst>
              <a:ext uri="{FF2B5EF4-FFF2-40B4-BE49-F238E27FC236}">
                <a16:creationId xmlns:a16="http://schemas.microsoft.com/office/drawing/2014/main" id="{E5E13058-C9D5-FD2D-4E13-939A67007638}"/>
              </a:ext>
            </a:extLst>
          </p:cNvPr>
          <p:cNvGrpSpPr/>
          <p:nvPr/>
        </p:nvGrpSpPr>
        <p:grpSpPr>
          <a:xfrm>
            <a:off x="803185" y="0"/>
            <a:ext cx="10585629" cy="6858000"/>
            <a:chOff x="803185" y="0"/>
            <a:chExt cx="10585629" cy="6858000"/>
          </a:xfrm>
        </p:grpSpPr>
        <p:cxnSp>
          <p:nvCxnSpPr>
            <p:cNvPr id="8" name="Straight Connector 7">
              <a:extLst>
                <a:ext uri="{FF2B5EF4-FFF2-40B4-BE49-F238E27FC236}">
                  <a16:creationId xmlns:a16="http://schemas.microsoft.com/office/drawing/2014/main" id="{F2AF45BD-F4F0-4F29-C005-BA3BC8AF0A65}"/>
                </a:ext>
              </a:extLst>
            </p:cNvPr>
            <p:cNvCxnSpPr/>
            <p:nvPr/>
          </p:nvCxnSpPr>
          <p:spPr>
            <a:xfrm>
              <a:off x="804672"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8B8559CA-B25F-A779-165D-000F511BD539}"/>
                </a:ext>
              </a:extLst>
            </p:cNvPr>
            <p:cNvCxnSpPr>
              <a:cxnSpLocks/>
            </p:cNvCxnSpPr>
            <p:nvPr/>
          </p:nvCxnSpPr>
          <p:spPr>
            <a:xfrm>
              <a:off x="803185" y="393192"/>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076E1BB-25B4-D52E-01F1-44C64375D6F6}"/>
                </a:ext>
              </a:extLst>
            </p:cNvPr>
            <p:cNvCxnSpPr>
              <a:cxnSpLocks/>
            </p:cNvCxnSpPr>
            <p:nvPr/>
          </p:nvCxnSpPr>
          <p:spPr>
            <a:xfrm>
              <a:off x="11388814"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9C388FC-A0B6-481D-BEB4-876D3CFC3F71}"/>
                </a:ext>
              </a:extLst>
            </p:cNvPr>
            <p:cNvCxnSpPr>
              <a:cxnSpLocks/>
            </p:cNvCxnSpPr>
            <p:nvPr/>
          </p:nvCxnSpPr>
          <p:spPr>
            <a:xfrm>
              <a:off x="803185" y="6452119"/>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4950512"/>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with Picture">
    <p:bg>
      <p:bgPr>
        <a:solidFill>
          <a:schemeClr val="accent3"/>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FE20B57-74C2-7AD8-6E07-D29EE6A60AB9}"/>
              </a:ext>
            </a:extLst>
          </p:cNvPr>
          <p:cNvSpPr>
            <a:spLocks noGrp="1"/>
          </p:cNvSpPr>
          <p:nvPr>
            <p:ph type="title"/>
          </p:nvPr>
        </p:nvSpPr>
        <p:spPr>
          <a:xfrm>
            <a:off x="1200912" y="4597404"/>
            <a:ext cx="9784077" cy="980435"/>
          </a:xfrm>
        </p:spPr>
        <p:txBody>
          <a:bodyPr anchor="b">
            <a:noAutofit/>
          </a:bodyPr>
          <a:lstStyle>
            <a:lvl1pPr>
              <a:defRPr sz="4800"/>
            </a:lvl1pPr>
          </a:lstStyle>
          <a:p>
            <a:r>
              <a:rPr lang="en-US" dirty="0"/>
              <a:t>Click to edit Master title style</a:t>
            </a:r>
          </a:p>
        </p:txBody>
      </p:sp>
      <p:sp>
        <p:nvSpPr>
          <p:cNvPr id="8" name="Footer Placeholder 7">
            <a:extLst>
              <a:ext uri="{FF2B5EF4-FFF2-40B4-BE49-F238E27FC236}">
                <a16:creationId xmlns:a16="http://schemas.microsoft.com/office/drawing/2014/main" id="{1B5B8C48-05E9-5280-3F6A-22F8BCBB477E}"/>
              </a:ext>
            </a:extLst>
          </p:cNvPr>
          <p:cNvSpPr>
            <a:spLocks noGrp="1"/>
          </p:cNvSpPr>
          <p:nvPr>
            <p:ph type="ftr" sz="quarter" idx="15"/>
          </p:nvPr>
        </p:nvSpPr>
        <p:spPr/>
        <p:txBody>
          <a:bodyPr/>
          <a:lstStyle>
            <a:lvl1pPr>
              <a:defRPr>
                <a:solidFill>
                  <a:schemeClr val="tx1"/>
                </a:solidFill>
              </a:defRPr>
            </a:lvl1pPr>
          </a:lstStyle>
          <a:p>
            <a:r>
              <a:rPr lang="en-US"/>
              <a:t>SAMPLE FOOTER TEXT</a:t>
            </a:r>
            <a:endParaRPr lang="en-US" dirty="0"/>
          </a:p>
        </p:txBody>
      </p:sp>
      <p:sp>
        <p:nvSpPr>
          <p:cNvPr id="13" name="Text Placeholder 12">
            <a:extLst>
              <a:ext uri="{FF2B5EF4-FFF2-40B4-BE49-F238E27FC236}">
                <a16:creationId xmlns:a16="http://schemas.microsoft.com/office/drawing/2014/main" id="{B28025AC-332D-ADB0-3E96-03E4761BBC89}"/>
              </a:ext>
            </a:extLst>
          </p:cNvPr>
          <p:cNvSpPr>
            <a:spLocks noGrp="1"/>
          </p:cNvSpPr>
          <p:nvPr>
            <p:ph type="body" sz="quarter" idx="17"/>
          </p:nvPr>
        </p:nvSpPr>
        <p:spPr>
          <a:xfrm>
            <a:off x="1207008" y="5668963"/>
            <a:ext cx="9784842" cy="639762"/>
          </a:xfrm>
        </p:spPr>
        <p:txBody>
          <a:bodyPr>
            <a:normAutofit/>
          </a:bodyPr>
          <a:lstStyle>
            <a:lvl1pPr marL="0" indent="0">
              <a:buNone/>
              <a:defRPr sz="2000"/>
            </a:lvl1pPr>
          </a:lstStyle>
          <a:p>
            <a:pPr lvl="0"/>
            <a:r>
              <a:rPr lang="en-US" dirty="0"/>
              <a:t>Click to edit Master text styles</a:t>
            </a:r>
          </a:p>
        </p:txBody>
      </p:sp>
      <p:sp>
        <p:nvSpPr>
          <p:cNvPr id="11" name="Picture Placeholder 10">
            <a:extLst>
              <a:ext uri="{FF2B5EF4-FFF2-40B4-BE49-F238E27FC236}">
                <a16:creationId xmlns:a16="http://schemas.microsoft.com/office/drawing/2014/main" id="{B24A208E-BD69-BB12-21B8-DA405B501FA8}"/>
              </a:ext>
            </a:extLst>
          </p:cNvPr>
          <p:cNvSpPr>
            <a:spLocks noGrp="1"/>
          </p:cNvSpPr>
          <p:nvPr>
            <p:ph type="pic" sz="quarter" idx="13" hasCustomPrompt="1"/>
          </p:nvPr>
        </p:nvSpPr>
        <p:spPr>
          <a:xfrm>
            <a:off x="808258" y="404999"/>
            <a:ext cx="10575485" cy="3836802"/>
          </a:xfrm>
          <a:blipFill dpi="0" rotWithShape="1">
            <a:blip r:embed="rId2">
              <a:alphaModFix amt="25000"/>
              <a:extLst>
                <a:ext uri="{BEBA8EAE-BF5A-486C-A8C5-ECC9F3942E4B}">
                  <a14:imgProps xmlns:a14="http://schemas.microsoft.com/office/drawing/2010/main">
                    <a14:imgLayer r:embed="rId3">
                      <a14:imgEffect>
                        <a14:saturation sat="0"/>
                      </a14:imgEffect>
                      <a14:imgEffect>
                        <a14:brightnessContrast bright="-27000" contrast="59000"/>
                      </a14:imgEffect>
                    </a14:imgLayer>
                  </a14:imgProps>
                </a:ext>
              </a:extLst>
            </a:blip>
            <a:srcRect/>
            <a:stretch>
              <a:fillRect t="1" b="-667"/>
            </a:stretch>
          </a:blipFill>
        </p:spPr>
        <p:txBody>
          <a:bodyPr/>
          <a:lstStyle>
            <a:lvl1pPr marL="0" indent="0">
              <a:buNone/>
              <a:defRPr/>
            </a:lvl1pPr>
          </a:lstStyle>
          <a:p>
            <a:r>
              <a:rPr lang="en-US" dirty="0"/>
              <a:t> </a:t>
            </a:r>
          </a:p>
        </p:txBody>
      </p:sp>
      <p:sp>
        <p:nvSpPr>
          <p:cNvPr id="7" name="Date Placeholder 6">
            <a:extLst>
              <a:ext uri="{FF2B5EF4-FFF2-40B4-BE49-F238E27FC236}">
                <a16:creationId xmlns:a16="http://schemas.microsoft.com/office/drawing/2014/main" id="{1AA6C9C7-A264-237A-7F3C-46E6A7A9646D}"/>
              </a:ext>
            </a:extLst>
          </p:cNvPr>
          <p:cNvSpPr>
            <a:spLocks noGrp="1"/>
          </p:cNvSpPr>
          <p:nvPr>
            <p:ph type="dt" sz="half" idx="14"/>
          </p:nvPr>
        </p:nvSpPr>
        <p:spPr>
          <a:xfrm rot="5400000">
            <a:off x="10040831" y="4203335"/>
            <a:ext cx="3494314" cy="365125"/>
          </a:xfrm>
        </p:spPr>
        <p:txBody>
          <a:bodyPr/>
          <a:lstStyle>
            <a:lvl1pPr>
              <a:defRPr>
                <a:solidFill>
                  <a:schemeClr val="tx1"/>
                </a:solidFill>
              </a:defRPr>
            </a:lvl1pPr>
          </a:lstStyle>
          <a:p>
            <a:fld id="{3D5058B3-EEF2-4DD0-8865-E06070870E6E}" type="datetime1">
              <a:rPr lang="en-US" smtClean="0"/>
              <a:t>1/13/2026</a:t>
            </a:fld>
            <a:endParaRPr lang="en-US" dirty="0"/>
          </a:p>
        </p:txBody>
      </p:sp>
      <p:sp>
        <p:nvSpPr>
          <p:cNvPr id="9" name="Slide Number Placeholder 8">
            <a:extLst>
              <a:ext uri="{FF2B5EF4-FFF2-40B4-BE49-F238E27FC236}">
                <a16:creationId xmlns:a16="http://schemas.microsoft.com/office/drawing/2014/main" id="{47BC820F-C031-6832-5CA0-B972903E0D5F}"/>
              </a:ext>
            </a:extLst>
          </p:cNvPr>
          <p:cNvSpPr>
            <a:spLocks noGrp="1"/>
          </p:cNvSpPr>
          <p:nvPr>
            <p:ph type="sldNum" sz="quarter" idx="16"/>
          </p:nvPr>
        </p:nvSpPr>
        <p:spPr/>
        <p:txBody>
          <a:bodyPr/>
          <a:lstStyle>
            <a:lvl1pPr>
              <a:defRPr>
                <a:solidFill>
                  <a:schemeClr val="tx1"/>
                </a:solidFill>
              </a:defRPr>
            </a:lvl1pPr>
          </a:lstStyle>
          <a:p>
            <a:fld id="{CC057153-B650-4DEB-B370-79DDCFDCE934}" type="slidenum">
              <a:rPr lang="en-US" smtClean="0"/>
              <a:pPr/>
              <a:t>‹#›</a:t>
            </a:fld>
            <a:endParaRPr lang="en-US" dirty="0"/>
          </a:p>
        </p:txBody>
      </p:sp>
      <p:cxnSp>
        <p:nvCxnSpPr>
          <p:cNvPr id="4" name="Straight Connector 3">
            <a:extLst>
              <a:ext uri="{FF2B5EF4-FFF2-40B4-BE49-F238E27FC236}">
                <a16:creationId xmlns:a16="http://schemas.microsoft.com/office/drawing/2014/main" id="{F5904286-3DEB-9849-219D-A085C0024794}"/>
              </a:ext>
            </a:extLst>
          </p:cNvPr>
          <p:cNvCxnSpPr>
            <a:cxnSpLocks/>
          </p:cNvCxnSpPr>
          <p:nvPr/>
        </p:nvCxnSpPr>
        <p:spPr>
          <a:xfrm>
            <a:off x="803185" y="4267354"/>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4" name="Group 13">
            <a:extLst>
              <a:ext uri="{FF2B5EF4-FFF2-40B4-BE49-F238E27FC236}">
                <a16:creationId xmlns:a16="http://schemas.microsoft.com/office/drawing/2014/main" id="{9FCF7D0C-5069-E36A-74BE-09B74A8BDF58}"/>
              </a:ext>
            </a:extLst>
          </p:cNvPr>
          <p:cNvGrpSpPr/>
          <p:nvPr/>
        </p:nvGrpSpPr>
        <p:grpSpPr>
          <a:xfrm>
            <a:off x="803185" y="0"/>
            <a:ext cx="10585629" cy="6858000"/>
            <a:chOff x="803185" y="0"/>
            <a:chExt cx="10585629" cy="6858000"/>
          </a:xfrm>
        </p:grpSpPr>
        <p:cxnSp>
          <p:nvCxnSpPr>
            <p:cNvPr id="15" name="Straight Connector 14">
              <a:extLst>
                <a:ext uri="{FF2B5EF4-FFF2-40B4-BE49-F238E27FC236}">
                  <a16:creationId xmlns:a16="http://schemas.microsoft.com/office/drawing/2014/main" id="{23A121A0-9E65-3E8B-DBB2-52D98873A8CC}"/>
                </a:ext>
              </a:extLst>
            </p:cNvPr>
            <p:cNvCxnSpPr/>
            <p:nvPr/>
          </p:nvCxnSpPr>
          <p:spPr>
            <a:xfrm>
              <a:off x="804672"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2B9F357-72AD-336C-0877-A0314E652941}"/>
                </a:ext>
              </a:extLst>
            </p:cNvPr>
            <p:cNvCxnSpPr>
              <a:cxnSpLocks/>
            </p:cNvCxnSpPr>
            <p:nvPr/>
          </p:nvCxnSpPr>
          <p:spPr>
            <a:xfrm>
              <a:off x="803185" y="393192"/>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373381C-AC31-FE63-FC5F-EFE48EAFF6B6}"/>
                </a:ext>
              </a:extLst>
            </p:cNvPr>
            <p:cNvCxnSpPr>
              <a:cxnSpLocks/>
            </p:cNvCxnSpPr>
            <p:nvPr/>
          </p:nvCxnSpPr>
          <p:spPr>
            <a:xfrm>
              <a:off x="11388814"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3AEBC41-77CA-7255-DEC2-73C82A6D4ED0}"/>
                </a:ext>
              </a:extLst>
            </p:cNvPr>
            <p:cNvCxnSpPr>
              <a:cxnSpLocks/>
            </p:cNvCxnSpPr>
            <p:nvPr/>
          </p:nvCxnSpPr>
          <p:spPr>
            <a:xfrm>
              <a:off x="803185" y="6452119"/>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0055365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with Picture 2">
    <p:bg>
      <p:bgPr>
        <a:solidFill>
          <a:schemeClr val="accent3"/>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08D1A68-0FAC-B397-3F43-E7E6DB16F9D9}"/>
              </a:ext>
            </a:extLst>
          </p:cNvPr>
          <p:cNvSpPr>
            <a:spLocks noGrp="1"/>
          </p:cNvSpPr>
          <p:nvPr>
            <p:ph type="title"/>
          </p:nvPr>
        </p:nvSpPr>
        <p:spPr>
          <a:xfrm>
            <a:off x="6395598" y="1126010"/>
            <a:ext cx="4668639" cy="3478778"/>
          </a:xfrm>
        </p:spPr>
        <p:txBody>
          <a:bodyPr anchor="b">
            <a:normAutofit/>
          </a:bodyPr>
          <a:lstStyle>
            <a:lvl1pPr>
              <a:defRPr sz="4800"/>
            </a:lvl1pPr>
          </a:lstStyle>
          <a:p>
            <a:r>
              <a:rPr lang="en-US"/>
              <a:t>Click to edit Master title style</a:t>
            </a:r>
          </a:p>
        </p:txBody>
      </p:sp>
      <p:sp>
        <p:nvSpPr>
          <p:cNvPr id="8" name="Footer Placeholder 7">
            <a:extLst>
              <a:ext uri="{FF2B5EF4-FFF2-40B4-BE49-F238E27FC236}">
                <a16:creationId xmlns:a16="http://schemas.microsoft.com/office/drawing/2014/main" id="{94E97102-355A-91BC-FF97-2F2F544144E1}"/>
              </a:ext>
            </a:extLst>
          </p:cNvPr>
          <p:cNvSpPr>
            <a:spLocks noGrp="1"/>
          </p:cNvSpPr>
          <p:nvPr>
            <p:ph type="ftr" sz="quarter" idx="15"/>
          </p:nvPr>
        </p:nvSpPr>
        <p:spPr/>
        <p:txBody>
          <a:bodyPr/>
          <a:lstStyle>
            <a:lvl1pPr>
              <a:defRPr>
                <a:solidFill>
                  <a:schemeClr val="tx1"/>
                </a:solidFill>
              </a:defRPr>
            </a:lvl1pPr>
          </a:lstStyle>
          <a:p>
            <a:r>
              <a:rPr lang="en-US"/>
              <a:t>SAMPLE FOOTER TEXT</a:t>
            </a:r>
            <a:endParaRPr lang="en-US" dirty="0"/>
          </a:p>
        </p:txBody>
      </p:sp>
      <p:sp>
        <p:nvSpPr>
          <p:cNvPr id="11" name="Text Placeholder 12">
            <a:extLst>
              <a:ext uri="{FF2B5EF4-FFF2-40B4-BE49-F238E27FC236}">
                <a16:creationId xmlns:a16="http://schemas.microsoft.com/office/drawing/2014/main" id="{94891711-2302-9D63-B25E-AF7AF07C3A86}"/>
              </a:ext>
            </a:extLst>
          </p:cNvPr>
          <p:cNvSpPr>
            <a:spLocks noGrp="1"/>
          </p:cNvSpPr>
          <p:nvPr>
            <p:ph type="body" sz="quarter" idx="17"/>
          </p:nvPr>
        </p:nvSpPr>
        <p:spPr>
          <a:xfrm>
            <a:off x="6395598" y="4731335"/>
            <a:ext cx="4668642" cy="1193728"/>
          </a:xfrm>
        </p:spPr>
        <p:txBody>
          <a:bodyPr>
            <a:normAutofit/>
          </a:bodyPr>
          <a:lstStyle>
            <a:lvl1pPr marL="0" indent="0">
              <a:buNone/>
              <a:defRPr sz="2000"/>
            </a:lvl1pPr>
          </a:lstStyle>
          <a:p>
            <a:pPr lvl="0"/>
            <a:r>
              <a:rPr lang="en-US" dirty="0"/>
              <a:t>Click to edit Master text styles</a:t>
            </a:r>
          </a:p>
        </p:txBody>
      </p:sp>
      <p:sp>
        <p:nvSpPr>
          <p:cNvPr id="10" name="Picture Placeholder 10">
            <a:extLst>
              <a:ext uri="{FF2B5EF4-FFF2-40B4-BE49-F238E27FC236}">
                <a16:creationId xmlns:a16="http://schemas.microsoft.com/office/drawing/2014/main" id="{391879C3-FF15-5DBC-60E1-15862E523659}"/>
              </a:ext>
            </a:extLst>
          </p:cNvPr>
          <p:cNvSpPr>
            <a:spLocks noGrp="1"/>
          </p:cNvSpPr>
          <p:nvPr>
            <p:ph type="pic" sz="quarter" idx="13" hasCustomPrompt="1"/>
          </p:nvPr>
        </p:nvSpPr>
        <p:spPr>
          <a:xfrm>
            <a:off x="804672" y="397791"/>
            <a:ext cx="5289176" cy="6053328"/>
          </a:xfrm>
          <a:blipFill dpi="0" rotWithShape="1">
            <a:blip r:embed="rId2">
              <a:alphaModFix amt="20000"/>
              <a:extLst>
                <a:ext uri="{BEBA8EAE-BF5A-486C-A8C5-ECC9F3942E4B}">
                  <a14:imgProps xmlns:a14="http://schemas.microsoft.com/office/drawing/2010/main">
                    <a14:imgLayer r:embed="rId3">
                      <a14:imgEffect>
                        <a14:saturation sat="0"/>
                      </a14:imgEffect>
                      <a14:imgEffect>
                        <a14:brightnessContrast bright="-27000" contrast="59000"/>
                      </a14:imgEffect>
                    </a14:imgLayer>
                  </a14:imgProps>
                </a:ext>
              </a:extLst>
            </a:blip>
            <a:srcRect/>
            <a:stretch>
              <a:fillRect l="52" t="75" r="1"/>
            </a:stretch>
          </a:blipFill>
        </p:spPr>
        <p:txBody>
          <a:bodyPr/>
          <a:lstStyle>
            <a:lvl1pPr marL="0" indent="0">
              <a:buNone/>
              <a:defRPr/>
            </a:lvl1pPr>
          </a:lstStyle>
          <a:p>
            <a:r>
              <a:rPr lang="en-US" dirty="0"/>
              <a:t> </a:t>
            </a:r>
          </a:p>
        </p:txBody>
      </p:sp>
      <p:sp>
        <p:nvSpPr>
          <p:cNvPr id="7" name="Date Placeholder 6">
            <a:extLst>
              <a:ext uri="{FF2B5EF4-FFF2-40B4-BE49-F238E27FC236}">
                <a16:creationId xmlns:a16="http://schemas.microsoft.com/office/drawing/2014/main" id="{EEF24230-5D44-0E0B-741C-23E5B8A5067D}"/>
              </a:ext>
            </a:extLst>
          </p:cNvPr>
          <p:cNvSpPr>
            <a:spLocks noGrp="1"/>
          </p:cNvSpPr>
          <p:nvPr>
            <p:ph type="dt" sz="half" idx="14"/>
          </p:nvPr>
        </p:nvSpPr>
        <p:spPr/>
        <p:txBody>
          <a:bodyPr/>
          <a:lstStyle>
            <a:lvl1pPr>
              <a:defRPr>
                <a:solidFill>
                  <a:schemeClr val="tx1"/>
                </a:solidFill>
              </a:defRPr>
            </a:lvl1pPr>
          </a:lstStyle>
          <a:p>
            <a:fld id="{0FDDB1F5-9155-4128-9946-6808FE896B8C}" type="datetime1">
              <a:rPr lang="en-US" smtClean="0"/>
              <a:t>1/13/2026</a:t>
            </a:fld>
            <a:endParaRPr lang="en-US" dirty="0"/>
          </a:p>
        </p:txBody>
      </p:sp>
      <p:sp>
        <p:nvSpPr>
          <p:cNvPr id="9" name="Slide Number Placeholder 8">
            <a:extLst>
              <a:ext uri="{FF2B5EF4-FFF2-40B4-BE49-F238E27FC236}">
                <a16:creationId xmlns:a16="http://schemas.microsoft.com/office/drawing/2014/main" id="{59DF417E-29EA-8AA4-1FB6-094EEC6C1C1D}"/>
              </a:ext>
            </a:extLst>
          </p:cNvPr>
          <p:cNvSpPr>
            <a:spLocks noGrp="1"/>
          </p:cNvSpPr>
          <p:nvPr>
            <p:ph type="sldNum" sz="quarter" idx="16"/>
          </p:nvPr>
        </p:nvSpPr>
        <p:spPr/>
        <p:txBody>
          <a:bodyPr/>
          <a:lstStyle>
            <a:lvl1pPr>
              <a:defRPr>
                <a:solidFill>
                  <a:schemeClr val="tx1"/>
                </a:solidFill>
              </a:defRPr>
            </a:lvl1pPr>
          </a:lstStyle>
          <a:p>
            <a:fld id="{CC057153-B650-4DEB-B370-79DDCFDCE934}" type="slidenum">
              <a:rPr lang="en-US" smtClean="0"/>
              <a:pPr/>
              <a:t>‹#›</a:t>
            </a:fld>
            <a:endParaRPr lang="en-US" dirty="0"/>
          </a:p>
        </p:txBody>
      </p:sp>
      <p:cxnSp>
        <p:nvCxnSpPr>
          <p:cNvPr id="16" name="Straight Connector 15">
            <a:extLst>
              <a:ext uri="{FF2B5EF4-FFF2-40B4-BE49-F238E27FC236}">
                <a16:creationId xmlns:a16="http://schemas.microsoft.com/office/drawing/2014/main" id="{58922217-2748-2314-B47E-D795069B2538}"/>
              </a:ext>
            </a:extLst>
          </p:cNvPr>
          <p:cNvCxnSpPr>
            <a:cxnSpLocks/>
          </p:cNvCxnSpPr>
          <p:nvPr/>
        </p:nvCxnSpPr>
        <p:spPr>
          <a:xfrm>
            <a:off x="6099048" y="402336"/>
            <a:ext cx="0" cy="60533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2C0D6AF0-B6F6-A093-A469-888C617C34D0}"/>
              </a:ext>
            </a:extLst>
          </p:cNvPr>
          <p:cNvGrpSpPr/>
          <p:nvPr/>
        </p:nvGrpSpPr>
        <p:grpSpPr>
          <a:xfrm>
            <a:off x="803185" y="0"/>
            <a:ext cx="10585629" cy="6858000"/>
            <a:chOff x="803185" y="0"/>
            <a:chExt cx="10585629" cy="6858000"/>
          </a:xfrm>
        </p:grpSpPr>
        <p:cxnSp>
          <p:nvCxnSpPr>
            <p:cNvPr id="14" name="Straight Connector 13">
              <a:extLst>
                <a:ext uri="{FF2B5EF4-FFF2-40B4-BE49-F238E27FC236}">
                  <a16:creationId xmlns:a16="http://schemas.microsoft.com/office/drawing/2014/main" id="{D46E95A7-955E-FC5B-D104-EC6701D6FA60}"/>
                </a:ext>
              </a:extLst>
            </p:cNvPr>
            <p:cNvCxnSpPr/>
            <p:nvPr/>
          </p:nvCxnSpPr>
          <p:spPr>
            <a:xfrm>
              <a:off x="804672"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445FC1A-7536-FA20-E5DC-2D810097554F}"/>
                </a:ext>
              </a:extLst>
            </p:cNvPr>
            <p:cNvCxnSpPr>
              <a:cxnSpLocks/>
            </p:cNvCxnSpPr>
            <p:nvPr/>
          </p:nvCxnSpPr>
          <p:spPr>
            <a:xfrm>
              <a:off x="803185" y="393192"/>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BB12FF6-F32F-DFCA-9885-6FE91F1A8A35}"/>
                </a:ext>
              </a:extLst>
            </p:cNvPr>
            <p:cNvCxnSpPr>
              <a:cxnSpLocks/>
            </p:cNvCxnSpPr>
            <p:nvPr/>
          </p:nvCxnSpPr>
          <p:spPr>
            <a:xfrm>
              <a:off x="11388814"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FE863DC-51BC-8D1D-3164-799EBBDAD6F0}"/>
                </a:ext>
              </a:extLst>
            </p:cNvPr>
            <p:cNvCxnSpPr>
              <a:cxnSpLocks/>
            </p:cNvCxnSpPr>
            <p:nvPr/>
          </p:nvCxnSpPr>
          <p:spPr>
            <a:xfrm>
              <a:off x="803185" y="6452119"/>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2714159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with Picture 3">
    <p:bg>
      <p:bgPr>
        <a:solidFill>
          <a:schemeClr val="accent3"/>
        </a:solidFill>
        <a:effectLst/>
      </p:bgPr>
    </p:bg>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E3D082D-5D35-2F9F-90C3-021CD2158B79}"/>
              </a:ext>
            </a:extLst>
          </p:cNvPr>
          <p:cNvSpPr>
            <a:spLocks noGrp="1"/>
          </p:cNvSpPr>
          <p:nvPr>
            <p:ph type="title"/>
          </p:nvPr>
        </p:nvSpPr>
        <p:spPr>
          <a:xfrm>
            <a:off x="1206418" y="782840"/>
            <a:ext cx="4572587" cy="3661142"/>
          </a:xfrm>
        </p:spPr>
        <p:txBody>
          <a:bodyPr>
            <a:normAutofit/>
          </a:bodyPr>
          <a:lstStyle>
            <a:lvl1pPr>
              <a:defRPr sz="4800"/>
            </a:lvl1pPr>
          </a:lstStyle>
          <a:p>
            <a:r>
              <a:rPr lang="en-US"/>
              <a:t>Click to edit Master title style</a:t>
            </a:r>
          </a:p>
        </p:txBody>
      </p:sp>
      <p:sp>
        <p:nvSpPr>
          <p:cNvPr id="5" name="Footer Placeholder 4">
            <a:extLst>
              <a:ext uri="{FF2B5EF4-FFF2-40B4-BE49-F238E27FC236}">
                <a16:creationId xmlns:a16="http://schemas.microsoft.com/office/drawing/2014/main" id="{D68AA1BC-11EF-D28B-C0E1-F2D685AF722E}"/>
              </a:ext>
            </a:extLst>
          </p:cNvPr>
          <p:cNvSpPr>
            <a:spLocks noGrp="1"/>
          </p:cNvSpPr>
          <p:nvPr>
            <p:ph type="ftr" sz="quarter" idx="15"/>
          </p:nvPr>
        </p:nvSpPr>
        <p:spPr/>
        <p:txBody>
          <a:bodyPr/>
          <a:lstStyle>
            <a:lvl1pPr>
              <a:defRPr>
                <a:solidFill>
                  <a:schemeClr val="tx1"/>
                </a:solidFill>
              </a:defRPr>
            </a:lvl1pPr>
          </a:lstStyle>
          <a:p>
            <a:r>
              <a:rPr lang="en-US"/>
              <a:t>SAMPLE FOOTER TEXT</a:t>
            </a:r>
            <a:endParaRPr lang="en-US" dirty="0"/>
          </a:p>
        </p:txBody>
      </p:sp>
      <p:sp>
        <p:nvSpPr>
          <p:cNvPr id="16" name="Text Placeholder 12">
            <a:extLst>
              <a:ext uri="{FF2B5EF4-FFF2-40B4-BE49-F238E27FC236}">
                <a16:creationId xmlns:a16="http://schemas.microsoft.com/office/drawing/2014/main" id="{5B07658D-2C15-0859-FC14-231204836C51}"/>
              </a:ext>
            </a:extLst>
          </p:cNvPr>
          <p:cNvSpPr>
            <a:spLocks noGrp="1"/>
          </p:cNvSpPr>
          <p:nvPr>
            <p:ph type="body" sz="quarter" idx="17"/>
          </p:nvPr>
        </p:nvSpPr>
        <p:spPr>
          <a:xfrm>
            <a:off x="1207008" y="4663439"/>
            <a:ext cx="4571996" cy="1380739"/>
          </a:xfrm>
        </p:spPr>
        <p:txBody>
          <a:bodyPr anchor="b">
            <a:normAutofit/>
          </a:bodyPr>
          <a:lstStyle>
            <a:lvl1pPr marL="0" indent="0">
              <a:buNone/>
              <a:defRPr sz="2000"/>
            </a:lvl1pPr>
          </a:lstStyle>
          <a:p>
            <a:pPr lvl="0"/>
            <a:r>
              <a:rPr lang="en-US" dirty="0"/>
              <a:t>Click to edit Master text styles</a:t>
            </a:r>
          </a:p>
        </p:txBody>
      </p:sp>
      <p:sp>
        <p:nvSpPr>
          <p:cNvPr id="10" name="Picture Placeholder 10">
            <a:extLst>
              <a:ext uri="{FF2B5EF4-FFF2-40B4-BE49-F238E27FC236}">
                <a16:creationId xmlns:a16="http://schemas.microsoft.com/office/drawing/2014/main" id="{3565B300-A92A-F114-82AF-D815794F430F}"/>
              </a:ext>
            </a:extLst>
          </p:cNvPr>
          <p:cNvSpPr>
            <a:spLocks noGrp="1"/>
          </p:cNvSpPr>
          <p:nvPr>
            <p:ph type="pic" sz="quarter" idx="13" hasCustomPrompt="1"/>
          </p:nvPr>
        </p:nvSpPr>
        <p:spPr>
          <a:xfrm>
            <a:off x="6099048" y="402336"/>
            <a:ext cx="5289176" cy="6053328"/>
          </a:xfrm>
          <a:blipFill dpi="0" rotWithShape="1">
            <a:blip r:embed="rId2">
              <a:alphaModFix amt="20000"/>
              <a:extLst>
                <a:ext uri="{BEBA8EAE-BF5A-486C-A8C5-ECC9F3942E4B}">
                  <a14:imgProps xmlns:a14="http://schemas.microsoft.com/office/drawing/2010/main">
                    <a14:imgLayer r:embed="rId3">
                      <a14:imgEffect>
                        <a14:saturation sat="0"/>
                      </a14:imgEffect>
                      <a14:imgEffect>
                        <a14:brightnessContrast bright="-27000" contrast="59000"/>
                      </a14:imgEffect>
                    </a14:imgLayer>
                  </a14:imgProps>
                </a:ext>
              </a:extLst>
            </a:blip>
            <a:srcRect/>
            <a:stretch>
              <a:fillRect b="1"/>
            </a:stretch>
          </a:blipFill>
        </p:spPr>
        <p:txBody>
          <a:bodyPr/>
          <a:lstStyle>
            <a:lvl1pPr marL="0" indent="0">
              <a:buNone/>
              <a:defRPr/>
            </a:lvl1pPr>
          </a:lstStyle>
          <a:p>
            <a:r>
              <a:rPr lang="en-US" dirty="0"/>
              <a:t> </a:t>
            </a:r>
          </a:p>
        </p:txBody>
      </p:sp>
      <p:sp>
        <p:nvSpPr>
          <p:cNvPr id="4" name="Date Placeholder 3">
            <a:extLst>
              <a:ext uri="{FF2B5EF4-FFF2-40B4-BE49-F238E27FC236}">
                <a16:creationId xmlns:a16="http://schemas.microsoft.com/office/drawing/2014/main" id="{3697B55B-A218-74B5-0BEE-22235E9B8B72}"/>
              </a:ext>
            </a:extLst>
          </p:cNvPr>
          <p:cNvSpPr>
            <a:spLocks noGrp="1"/>
          </p:cNvSpPr>
          <p:nvPr>
            <p:ph type="dt" sz="half" idx="14"/>
          </p:nvPr>
        </p:nvSpPr>
        <p:spPr/>
        <p:txBody>
          <a:bodyPr/>
          <a:lstStyle>
            <a:lvl1pPr>
              <a:defRPr>
                <a:solidFill>
                  <a:schemeClr val="tx1"/>
                </a:solidFill>
              </a:defRPr>
            </a:lvl1pPr>
          </a:lstStyle>
          <a:p>
            <a:fld id="{76332D4F-69DA-447D-8D71-58933F8FE745}" type="datetime1">
              <a:rPr lang="en-US" smtClean="0"/>
              <a:t>1/13/2026</a:t>
            </a:fld>
            <a:endParaRPr lang="en-US" dirty="0"/>
          </a:p>
        </p:txBody>
      </p:sp>
      <p:sp>
        <p:nvSpPr>
          <p:cNvPr id="6" name="Slide Number Placeholder 5">
            <a:extLst>
              <a:ext uri="{FF2B5EF4-FFF2-40B4-BE49-F238E27FC236}">
                <a16:creationId xmlns:a16="http://schemas.microsoft.com/office/drawing/2014/main" id="{90210BF7-333F-24FE-D2DF-7331FF965889}"/>
              </a:ext>
            </a:extLst>
          </p:cNvPr>
          <p:cNvSpPr>
            <a:spLocks noGrp="1"/>
          </p:cNvSpPr>
          <p:nvPr>
            <p:ph type="sldNum" sz="quarter" idx="16"/>
          </p:nvPr>
        </p:nvSpPr>
        <p:spPr/>
        <p:txBody>
          <a:bodyPr/>
          <a:lstStyle>
            <a:lvl1pPr>
              <a:defRPr>
                <a:solidFill>
                  <a:schemeClr val="tx1"/>
                </a:solidFill>
              </a:defRPr>
            </a:lvl1pPr>
          </a:lstStyle>
          <a:p>
            <a:fld id="{CC057153-B650-4DEB-B370-79DDCFDCE934}" type="slidenum">
              <a:rPr lang="en-US" smtClean="0"/>
              <a:pPr/>
              <a:t>‹#›</a:t>
            </a:fld>
            <a:endParaRPr lang="en-US" dirty="0"/>
          </a:p>
        </p:txBody>
      </p:sp>
      <p:cxnSp>
        <p:nvCxnSpPr>
          <p:cNvPr id="17" name="Straight Connector 16">
            <a:extLst>
              <a:ext uri="{FF2B5EF4-FFF2-40B4-BE49-F238E27FC236}">
                <a16:creationId xmlns:a16="http://schemas.microsoft.com/office/drawing/2014/main" id="{BCC99E2D-452C-18BB-7BBF-6B7623C54B61}"/>
              </a:ext>
            </a:extLst>
          </p:cNvPr>
          <p:cNvCxnSpPr/>
          <p:nvPr/>
        </p:nvCxnSpPr>
        <p:spPr>
          <a:xfrm>
            <a:off x="6099048" y="402336"/>
            <a:ext cx="0" cy="60533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BEF9994A-73A8-CE11-7B98-7EA7C4CD1EA5}"/>
              </a:ext>
            </a:extLst>
          </p:cNvPr>
          <p:cNvGrpSpPr/>
          <p:nvPr userDrawn="1"/>
        </p:nvGrpSpPr>
        <p:grpSpPr>
          <a:xfrm>
            <a:off x="803185" y="0"/>
            <a:ext cx="10585629" cy="6858000"/>
            <a:chOff x="803185" y="0"/>
            <a:chExt cx="10585629" cy="6858000"/>
          </a:xfrm>
        </p:grpSpPr>
        <p:cxnSp>
          <p:nvCxnSpPr>
            <p:cNvPr id="8" name="Straight Connector 7">
              <a:extLst>
                <a:ext uri="{FF2B5EF4-FFF2-40B4-BE49-F238E27FC236}">
                  <a16:creationId xmlns:a16="http://schemas.microsoft.com/office/drawing/2014/main" id="{C7A9A682-C17C-6F60-46E3-F77E33DAF300}"/>
                </a:ext>
              </a:extLst>
            </p:cNvPr>
            <p:cNvCxnSpPr/>
            <p:nvPr/>
          </p:nvCxnSpPr>
          <p:spPr>
            <a:xfrm>
              <a:off x="804672"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5C5B78E-1DDD-2C3B-5815-0AA0E821DFC7}"/>
                </a:ext>
              </a:extLst>
            </p:cNvPr>
            <p:cNvCxnSpPr>
              <a:cxnSpLocks/>
            </p:cNvCxnSpPr>
            <p:nvPr/>
          </p:nvCxnSpPr>
          <p:spPr>
            <a:xfrm>
              <a:off x="803185" y="393192"/>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61B8608-E98C-230E-455F-2EB092A04E7E}"/>
                </a:ext>
              </a:extLst>
            </p:cNvPr>
            <p:cNvCxnSpPr>
              <a:cxnSpLocks/>
            </p:cNvCxnSpPr>
            <p:nvPr/>
          </p:nvCxnSpPr>
          <p:spPr>
            <a:xfrm>
              <a:off x="11388814"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AD2C4CF-5F74-8957-6184-413A56C8EDF9}"/>
                </a:ext>
              </a:extLst>
            </p:cNvPr>
            <p:cNvCxnSpPr>
              <a:cxnSpLocks/>
            </p:cNvCxnSpPr>
            <p:nvPr/>
          </p:nvCxnSpPr>
          <p:spPr>
            <a:xfrm>
              <a:off x="803185" y="6452119"/>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9368828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with Picture 4">
    <p:bg>
      <p:bgPr>
        <a:solidFill>
          <a:schemeClr val="accent3"/>
        </a:solid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2C0D6AF0-B6F6-A093-A469-888C617C34D0}"/>
              </a:ext>
            </a:extLst>
          </p:cNvPr>
          <p:cNvGrpSpPr/>
          <p:nvPr/>
        </p:nvGrpSpPr>
        <p:grpSpPr>
          <a:xfrm>
            <a:off x="803185" y="0"/>
            <a:ext cx="10585629" cy="6858000"/>
            <a:chOff x="803185" y="0"/>
            <a:chExt cx="10585629" cy="6858000"/>
          </a:xfrm>
        </p:grpSpPr>
        <p:cxnSp>
          <p:nvCxnSpPr>
            <p:cNvPr id="14" name="Straight Connector 13">
              <a:extLst>
                <a:ext uri="{FF2B5EF4-FFF2-40B4-BE49-F238E27FC236}">
                  <a16:creationId xmlns:a16="http://schemas.microsoft.com/office/drawing/2014/main" id="{D46E95A7-955E-FC5B-D104-EC6701D6FA60}"/>
                </a:ext>
              </a:extLst>
            </p:cNvPr>
            <p:cNvCxnSpPr/>
            <p:nvPr/>
          </p:nvCxnSpPr>
          <p:spPr>
            <a:xfrm>
              <a:off x="804672"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445FC1A-7536-FA20-E5DC-2D810097554F}"/>
                </a:ext>
              </a:extLst>
            </p:cNvPr>
            <p:cNvCxnSpPr>
              <a:cxnSpLocks/>
            </p:cNvCxnSpPr>
            <p:nvPr/>
          </p:nvCxnSpPr>
          <p:spPr>
            <a:xfrm>
              <a:off x="803185" y="393192"/>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BB12FF6-F32F-DFCA-9885-6FE91F1A8A35}"/>
                </a:ext>
              </a:extLst>
            </p:cNvPr>
            <p:cNvCxnSpPr>
              <a:cxnSpLocks/>
            </p:cNvCxnSpPr>
            <p:nvPr/>
          </p:nvCxnSpPr>
          <p:spPr>
            <a:xfrm>
              <a:off x="11388814"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FE863DC-51BC-8D1D-3164-799EBBDAD6F0}"/>
                </a:ext>
              </a:extLst>
            </p:cNvPr>
            <p:cNvCxnSpPr>
              <a:cxnSpLocks/>
            </p:cNvCxnSpPr>
            <p:nvPr/>
          </p:nvCxnSpPr>
          <p:spPr>
            <a:xfrm>
              <a:off x="803185" y="6452119"/>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6" name="Straight Connector 15">
            <a:extLst>
              <a:ext uri="{FF2B5EF4-FFF2-40B4-BE49-F238E27FC236}">
                <a16:creationId xmlns:a16="http://schemas.microsoft.com/office/drawing/2014/main" id="{58922217-2748-2314-B47E-D795069B2538}"/>
              </a:ext>
            </a:extLst>
          </p:cNvPr>
          <p:cNvCxnSpPr>
            <a:cxnSpLocks/>
          </p:cNvCxnSpPr>
          <p:nvPr/>
        </p:nvCxnSpPr>
        <p:spPr>
          <a:xfrm>
            <a:off x="6099048" y="402336"/>
            <a:ext cx="0" cy="60533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itle 3">
            <a:extLst>
              <a:ext uri="{FF2B5EF4-FFF2-40B4-BE49-F238E27FC236}">
                <a16:creationId xmlns:a16="http://schemas.microsoft.com/office/drawing/2014/main" id="{0DB7B0F2-3D52-79E2-8444-B82E34B568BA}"/>
              </a:ext>
            </a:extLst>
          </p:cNvPr>
          <p:cNvSpPr>
            <a:spLocks noGrp="1"/>
          </p:cNvSpPr>
          <p:nvPr>
            <p:ph type="title"/>
          </p:nvPr>
        </p:nvSpPr>
        <p:spPr>
          <a:xfrm>
            <a:off x="6400800" y="786384"/>
            <a:ext cx="4668637" cy="3460492"/>
          </a:xfrm>
        </p:spPr>
        <p:txBody>
          <a:bodyPr>
            <a:normAutofit/>
          </a:bodyPr>
          <a:lstStyle>
            <a:lvl1pPr>
              <a:defRPr sz="4800"/>
            </a:lvl1pPr>
          </a:lstStyle>
          <a:p>
            <a:r>
              <a:rPr lang="en-US" dirty="0"/>
              <a:t>Click to edit Master title style</a:t>
            </a:r>
          </a:p>
        </p:txBody>
      </p:sp>
      <p:sp>
        <p:nvSpPr>
          <p:cNvPr id="8" name="Footer Placeholder 7">
            <a:extLst>
              <a:ext uri="{FF2B5EF4-FFF2-40B4-BE49-F238E27FC236}">
                <a16:creationId xmlns:a16="http://schemas.microsoft.com/office/drawing/2014/main" id="{94E97102-355A-91BC-FF97-2F2F544144E1}"/>
              </a:ext>
            </a:extLst>
          </p:cNvPr>
          <p:cNvSpPr>
            <a:spLocks noGrp="1"/>
          </p:cNvSpPr>
          <p:nvPr>
            <p:ph type="ftr" sz="quarter" idx="15"/>
          </p:nvPr>
        </p:nvSpPr>
        <p:spPr/>
        <p:txBody>
          <a:bodyPr/>
          <a:lstStyle>
            <a:lvl1pPr>
              <a:defRPr>
                <a:solidFill>
                  <a:schemeClr val="tx1"/>
                </a:solidFill>
              </a:defRPr>
            </a:lvl1pPr>
          </a:lstStyle>
          <a:p>
            <a:r>
              <a:rPr lang="en-US"/>
              <a:t>SAMPLE FOOTER TEXT</a:t>
            </a:r>
            <a:endParaRPr lang="en-US" dirty="0"/>
          </a:p>
        </p:txBody>
      </p:sp>
      <p:sp>
        <p:nvSpPr>
          <p:cNvPr id="10" name="Picture Placeholder 10">
            <a:extLst>
              <a:ext uri="{FF2B5EF4-FFF2-40B4-BE49-F238E27FC236}">
                <a16:creationId xmlns:a16="http://schemas.microsoft.com/office/drawing/2014/main" id="{391879C3-FF15-5DBC-60E1-15862E523659}"/>
              </a:ext>
            </a:extLst>
          </p:cNvPr>
          <p:cNvSpPr>
            <a:spLocks noGrp="1"/>
          </p:cNvSpPr>
          <p:nvPr>
            <p:ph type="pic" sz="quarter" idx="13" hasCustomPrompt="1"/>
          </p:nvPr>
        </p:nvSpPr>
        <p:spPr>
          <a:xfrm>
            <a:off x="804672" y="397791"/>
            <a:ext cx="5289176" cy="6053328"/>
          </a:xfrm>
          <a:blipFill dpi="0" rotWithShape="1">
            <a:blip r:embed="rId2">
              <a:alphaModFix amt="20000"/>
              <a:extLst>
                <a:ext uri="{BEBA8EAE-BF5A-486C-A8C5-ECC9F3942E4B}">
                  <a14:imgProps xmlns:a14="http://schemas.microsoft.com/office/drawing/2010/main">
                    <a14:imgLayer r:embed="rId3">
                      <a14:imgEffect>
                        <a14:saturation sat="0"/>
                      </a14:imgEffect>
                      <a14:imgEffect>
                        <a14:brightnessContrast bright="-27000" contrast="59000"/>
                      </a14:imgEffect>
                    </a14:imgLayer>
                  </a14:imgProps>
                </a:ext>
              </a:extLst>
            </a:blip>
            <a:srcRect/>
            <a:stretch>
              <a:fillRect l="52" t="75" r="1"/>
            </a:stretch>
          </a:blipFill>
        </p:spPr>
        <p:txBody>
          <a:bodyPr/>
          <a:lstStyle>
            <a:lvl1pPr marL="0" indent="0">
              <a:buNone/>
              <a:defRPr/>
            </a:lvl1pPr>
          </a:lstStyle>
          <a:p>
            <a:r>
              <a:rPr lang="en-US" dirty="0"/>
              <a:t>   </a:t>
            </a:r>
          </a:p>
        </p:txBody>
      </p:sp>
      <p:sp>
        <p:nvSpPr>
          <p:cNvPr id="6" name="Text Placeholder 12">
            <a:extLst>
              <a:ext uri="{FF2B5EF4-FFF2-40B4-BE49-F238E27FC236}">
                <a16:creationId xmlns:a16="http://schemas.microsoft.com/office/drawing/2014/main" id="{944F125D-7632-1E4B-E35B-4A1B552FC872}"/>
              </a:ext>
            </a:extLst>
          </p:cNvPr>
          <p:cNvSpPr>
            <a:spLocks noGrp="1"/>
          </p:cNvSpPr>
          <p:nvPr>
            <p:ph type="body" sz="quarter" idx="17"/>
          </p:nvPr>
        </p:nvSpPr>
        <p:spPr>
          <a:xfrm>
            <a:off x="6395599" y="4663439"/>
            <a:ext cx="4668641" cy="1380744"/>
          </a:xfrm>
        </p:spPr>
        <p:txBody>
          <a:bodyPr anchor="b">
            <a:normAutofit/>
          </a:bodyPr>
          <a:lstStyle>
            <a:lvl1pPr marL="0" indent="0">
              <a:buNone/>
              <a:defRPr sz="2000"/>
            </a:lvl1pPr>
          </a:lstStyle>
          <a:p>
            <a:pPr lvl="0"/>
            <a:r>
              <a:rPr lang="en-US" dirty="0"/>
              <a:t>Click to edit Master text styles</a:t>
            </a:r>
          </a:p>
        </p:txBody>
      </p:sp>
      <p:sp>
        <p:nvSpPr>
          <p:cNvPr id="7" name="Date Placeholder 6">
            <a:extLst>
              <a:ext uri="{FF2B5EF4-FFF2-40B4-BE49-F238E27FC236}">
                <a16:creationId xmlns:a16="http://schemas.microsoft.com/office/drawing/2014/main" id="{EEF24230-5D44-0E0B-741C-23E5B8A5067D}"/>
              </a:ext>
            </a:extLst>
          </p:cNvPr>
          <p:cNvSpPr>
            <a:spLocks noGrp="1"/>
          </p:cNvSpPr>
          <p:nvPr>
            <p:ph type="dt" sz="half" idx="14"/>
          </p:nvPr>
        </p:nvSpPr>
        <p:spPr/>
        <p:txBody>
          <a:bodyPr/>
          <a:lstStyle>
            <a:lvl1pPr>
              <a:defRPr>
                <a:solidFill>
                  <a:schemeClr val="tx1"/>
                </a:solidFill>
              </a:defRPr>
            </a:lvl1pPr>
          </a:lstStyle>
          <a:p>
            <a:fld id="{2F8211FF-1EED-4E40-908A-D3076C331B06}" type="datetime1">
              <a:rPr lang="en-US" smtClean="0"/>
              <a:t>1/13/2026</a:t>
            </a:fld>
            <a:endParaRPr lang="en-US" dirty="0"/>
          </a:p>
        </p:txBody>
      </p:sp>
      <p:sp>
        <p:nvSpPr>
          <p:cNvPr id="9" name="Slide Number Placeholder 8">
            <a:extLst>
              <a:ext uri="{FF2B5EF4-FFF2-40B4-BE49-F238E27FC236}">
                <a16:creationId xmlns:a16="http://schemas.microsoft.com/office/drawing/2014/main" id="{59DF417E-29EA-8AA4-1FB6-094EEC6C1C1D}"/>
              </a:ext>
            </a:extLst>
          </p:cNvPr>
          <p:cNvSpPr>
            <a:spLocks noGrp="1"/>
          </p:cNvSpPr>
          <p:nvPr>
            <p:ph type="sldNum" sz="quarter" idx="16"/>
          </p:nvPr>
        </p:nvSpPr>
        <p:spPr/>
        <p:txBody>
          <a:bodyPr/>
          <a:lstStyle>
            <a:lvl1pPr>
              <a:defRPr>
                <a:solidFill>
                  <a:schemeClr val="tx1"/>
                </a:solidFill>
              </a:defRPr>
            </a:lvl1pPr>
          </a:lstStyle>
          <a:p>
            <a:fld id="{CC057153-B650-4DEB-B370-79DDCFDCE934}" type="slidenum">
              <a:rPr lang="en-US" smtClean="0"/>
              <a:pPr/>
              <a:t>‹#›</a:t>
            </a:fld>
            <a:endParaRPr lang="en-US" dirty="0"/>
          </a:p>
        </p:txBody>
      </p:sp>
    </p:spTree>
    <p:extLst>
      <p:ext uri="{BB962C8B-B14F-4D97-AF65-F5344CB8AC3E}">
        <p14:creationId xmlns:p14="http://schemas.microsoft.com/office/powerpoint/2010/main" val="58035732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2">
    <p:bg>
      <p:bgPr>
        <a:solidFill>
          <a:schemeClr val="accent1"/>
        </a:solid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008E949C-4552-505B-2374-1AD98378AB98}"/>
              </a:ext>
            </a:extLst>
          </p:cNvPr>
          <p:cNvSpPr>
            <a:spLocks noGrp="1"/>
          </p:cNvSpPr>
          <p:nvPr>
            <p:ph type="title"/>
          </p:nvPr>
        </p:nvSpPr>
        <p:spPr>
          <a:xfrm>
            <a:off x="1207007" y="786382"/>
            <a:ext cx="7589520" cy="3474721"/>
          </a:xfrm>
        </p:spPr>
        <p:txBody>
          <a:bodyPr>
            <a:noAutofit/>
          </a:bodyPr>
          <a:lstStyle>
            <a:lvl1pPr>
              <a:defRPr sz="7000"/>
            </a:lvl1pPr>
          </a:lstStyle>
          <a:p>
            <a:r>
              <a:rPr lang="en-US"/>
              <a:t>Click to edit Master title style</a:t>
            </a:r>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lvl1pPr>
              <a:defRPr>
                <a:solidFill>
                  <a:schemeClr val="tx1"/>
                </a:solidFill>
              </a:defRPr>
            </a:lvl1pPr>
          </a:lstStyle>
          <a:p>
            <a:r>
              <a:rPr lang="en-US"/>
              <a:t>SAMPLE FOOTER TEXT</a:t>
            </a:r>
            <a:endParaRPr lang="en-US" dirty="0"/>
          </a:p>
        </p:txBody>
      </p:sp>
      <p:sp>
        <p:nvSpPr>
          <p:cNvPr id="10" name="Text Placeholder 12">
            <a:extLst>
              <a:ext uri="{FF2B5EF4-FFF2-40B4-BE49-F238E27FC236}">
                <a16:creationId xmlns:a16="http://schemas.microsoft.com/office/drawing/2014/main" id="{96AD6200-A62D-83E5-67FF-7C9D21BC40D3}"/>
              </a:ext>
            </a:extLst>
          </p:cNvPr>
          <p:cNvSpPr>
            <a:spLocks noGrp="1"/>
          </p:cNvSpPr>
          <p:nvPr>
            <p:ph type="body" sz="quarter" idx="17"/>
          </p:nvPr>
        </p:nvSpPr>
        <p:spPr>
          <a:xfrm>
            <a:off x="1207007" y="4480561"/>
            <a:ext cx="6655519" cy="1563618"/>
          </a:xfrm>
        </p:spPr>
        <p:txBody>
          <a:bodyPr anchor="b">
            <a:normAutofit/>
          </a:bodyPr>
          <a:lstStyle>
            <a:lvl1pPr marL="0" indent="0">
              <a:buNone/>
              <a:defRPr sz="2000"/>
            </a:lvl1pPr>
          </a:lstStyle>
          <a:p>
            <a:pPr lvl="0"/>
            <a:r>
              <a:rPr lang="en-US" dirty="0"/>
              <a:t>Click to edit Master text styles</a:t>
            </a:r>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lvl1pPr>
              <a:defRPr>
                <a:solidFill>
                  <a:schemeClr val="tx1"/>
                </a:solidFill>
              </a:defRPr>
            </a:lvl1pPr>
          </a:lstStyle>
          <a:p>
            <a:fld id="{D804AD26-BCB3-4DA6-A1C8-F71900B8E385}" type="datetime1">
              <a:rPr lang="en-US" smtClean="0"/>
              <a:t>1/13/2026</a:t>
            </a:fld>
            <a:endParaRPr lang="en-US" dirty="0"/>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lvl1pPr>
              <a:defRPr>
                <a:solidFill>
                  <a:schemeClr val="tx1"/>
                </a:solidFill>
              </a:defRPr>
            </a:lvl1pPr>
          </a:lstStyle>
          <a:p>
            <a:fld id="{CC057153-B650-4DEB-B370-79DDCFDCE934}" type="slidenum">
              <a:rPr lang="en-US" smtClean="0"/>
              <a:pPr/>
              <a:t>‹#›</a:t>
            </a:fld>
            <a:endParaRPr lang="en-US" dirty="0"/>
          </a:p>
        </p:txBody>
      </p:sp>
      <p:grpSp>
        <p:nvGrpSpPr>
          <p:cNvPr id="12" name="Group 11">
            <a:extLst>
              <a:ext uri="{FF2B5EF4-FFF2-40B4-BE49-F238E27FC236}">
                <a16:creationId xmlns:a16="http://schemas.microsoft.com/office/drawing/2014/main" id="{FFF68E49-FB2F-EE46-BBC5-687EFFAC5B44}"/>
              </a:ext>
            </a:extLst>
          </p:cNvPr>
          <p:cNvGrpSpPr/>
          <p:nvPr userDrawn="1"/>
        </p:nvGrpSpPr>
        <p:grpSpPr>
          <a:xfrm>
            <a:off x="803185" y="0"/>
            <a:ext cx="10585629" cy="6858000"/>
            <a:chOff x="803185" y="0"/>
            <a:chExt cx="10585629" cy="6858000"/>
          </a:xfrm>
        </p:grpSpPr>
        <p:cxnSp>
          <p:nvCxnSpPr>
            <p:cNvPr id="13" name="Straight Connector 12">
              <a:extLst>
                <a:ext uri="{FF2B5EF4-FFF2-40B4-BE49-F238E27FC236}">
                  <a16:creationId xmlns:a16="http://schemas.microsoft.com/office/drawing/2014/main" id="{3A684535-D8D6-3C5C-2F48-CF561A535894}"/>
                </a:ext>
              </a:extLst>
            </p:cNvPr>
            <p:cNvCxnSpPr/>
            <p:nvPr/>
          </p:nvCxnSpPr>
          <p:spPr>
            <a:xfrm>
              <a:off x="804672"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053CEFA-651F-E217-0B0C-E52881B35E21}"/>
                </a:ext>
              </a:extLst>
            </p:cNvPr>
            <p:cNvCxnSpPr>
              <a:cxnSpLocks/>
            </p:cNvCxnSpPr>
            <p:nvPr/>
          </p:nvCxnSpPr>
          <p:spPr>
            <a:xfrm>
              <a:off x="803185" y="393192"/>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21F9794-829E-FFF3-35B9-FBE57045076F}"/>
                </a:ext>
              </a:extLst>
            </p:cNvPr>
            <p:cNvCxnSpPr>
              <a:cxnSpLocks/>
            </p:cNvCxnSpPr>
            <p:nvPr/>
          </p:nvCxnSpPr>
          <p:spPr>
            <a:xfrm>
              <a:off x="11388814"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1C86891-1380-AD13-7BB7-52F437FF17F5}"/>
                </a:ext>
              </a:extLst>
            </p:cNvPr>
            <p:cNvCxnSpPr>
              <a:cxnSpLocks/>
            </p:cNvCxnSpPr>
            <p:nvPr/>
          </p:nvCxnSpPr>
          <p:spPr>
            <a:xfrm>
              <a:off x="803185" y="6452119"/>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2931566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2">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1300752" y="816615"/>
            <a:ext cx="4297680" cy="5212080"/>
          </a:xfrm>
        </p:spPr>
        <p:txBody>
          <a:bodyPr anchor="ctr" anchorCtr="0">
            <a:normAutofit/>
          </a:bodyPr>
          <a:lstStyle>
            <a:lvl1pPr algn="ctr">
              <a:defRPr sz="4000">
                <a:solidFill>
                  <a:schemeClr val="tx1"/>
                </a:solidFill>
              </a:defRPr>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lvl1pPr>
              <a:defRPr>
                <a:solidFill>
                  <a:schemeClr val="tx1"/>
                </a:solidFill>
              </a:defRPr>
            </a:lvl1pPr>
          </a:lstStyle>
          <a:p>
            <a:r>
              <a:rPr lang="en-US"/>
              <a:t>SAMPLE FOOTER TEXT</a:t>
            </a:r>
            <a:endParaRPr lang="en-US" dirty="0"/>
          </a:p>
        </p:txBody>
      </p:sp>
      <p:sp>
        <p:nvSpPr>
          <p:cNvPr id="10" name="Content Placeholder 9">
            <a:extLst>
              <a:ext uri="{FF2B5EF4-FFF2-40B4-BE49-F238E27FC236}">
                <a16:creationId xmlns:a16="http://schemas.microsoft.com/office/drawing/2014/main" id="{E79C5E13-DAC4-195E-1928-8B3D9E93B84D}"/>
              </a:ext>
            </a:extLst>
          </p:cNvPr>
          <p:cNvSpPr>
            <a:spLocks noGrp="1"/>
          </p:cNvSpPr>
          <p:nvPr>
            <p:ph sz="quarter" idx="14"/>
          </p:nvPr>
        </p:nvSpPr>
        <p:spPr>
          <a:xfrm>
            <a:off x="6604000" y="2184400"/>
            <a:ext cx="4298950" cy="2468563"/>
          </a:xfrm>
        </p:spPr>
        <p:txBody>
          <a:bodyPr anchor="ctr">
            <a:normAutofit/>
          </a:bodyPr>
          <a:lstStyle>
            <a:lvl1pPr>
              <a:defRPr sz="1400"/>
            </a:lvl1pPr>
            <a:lvl2pPr>
              <a:defRPr sz="1400"/>
            </a:lvl2pPr>
            <a:lvl3pPr>
              <a:defRPr sz="14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lvl1pPr>
              <a:defRPr>
                <a:solidFill>
                  <a:schemeClr val="tx1"/>
                </a:solidFill>
              </a:defRPr>
            </a:lvl1pPr>
          </a:lstStyle>
          <a:p>
            <a:fld id="{8460E92D-E4AA-41FD-9964-35C75C9EC117}" type="datetime1">
              <a:rPr lang="en-US" smtClean="0"/>
              <a:t>1/13/2026</a:t>
            </a:fld>
            <a:endParaRPr lang="en-US" dirty="0"/>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lvl1pPr>
              <a:defRPr>
                <a:solidFill>
                  <a:schemeClr val="tx1"/>
                </a:solidFill>
              </a:defRPr>
            </a:lvl1pPr>
          </a:lstStyle>
          <a:p>
            <a:fld id="{CC057153-B650-4DEB-B370-79DDCFDCE934}" type="slidenum">
              <a:rPr lang="en-US" smtClean="0"/>
              <a:pPr/>
              <a:t>‹#›</a:t>
            </a:fld>
            <a:endParaRPr lang="en-US" dirty="0"/>
          </a:p>
        </p:txBody>
      </p:sp>
      <p:grpSp>
        <p:nvGrpSpPr>
          <p:cNvPr id="13" name="Group 12">
            <a:extLst>
              <a:ext uri="{FF2B5EF4-FFF2-40B4-BE49-F238E27FC236}">
                <a16:creationId xmlns:a16="http://schemas.microsoft.com/office/drawing/2014/main" id="{5D4AF90E-26F2-BCC1-1730-ECA670AFE5A9}"/>
              </a:ext>
            </a:extLst>
          </p:cNvPr>
          <p:cNvGrpSpPr/>
          <p:nvPr/>
        </p:nvGrpSpPr>
        <p:grpSpPr>
          <a:xfrm>
            <a:off x="803185" y="0"/>
            <a:ext cx="10585629" cy="6858000"/>
            <a:chOff x="803185" y="0"/>
            <a:chExt cx="10585629" cy="6858000"/>
          </a:xfrm>
        </p:grpSpPr>
        <p:cxnSp>
          <p:nvCxnSpPr>
            <p:cNvPr id="14" name="Straight Connector 13">
              <a:extLst>
                <a:ext uri="{FF2B5EF4-FFF2-40B4-BE49-F238E27FC236}">
                  <a16:creationId xmlns:a16="http://schemas.microsoft.com/office/drawing/2014/main" id="{387397F7-ED9A-8F00-3F67-261E1D3015B7}"/>
                </a:ext>
              </a:extLst>
            </p:cNvPr>
            <p:cNvCxnSpPr/>
            <p:nvPr/>
          </p:nvCxnSpPr>
          <p:spPr>
            <a:xfrm>
              <a:off x="804672"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DFA2613-2C66-F678-F8F9-98BC7AA76A7A}"/>
                </a:ext>
              </a:extLst>
            </p:cNvPr>
            <p:cNvCxnSpPr>
              <a:cxnSpLocks/>
            </p:cNvCxnSpPr>
            <p:nvPr/>
          </p:nvCxnSpPr>
          <p:spPr>
            <a:xfrm>
              <a:off x="803185" y="393192"/>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9C37B4F-9C8D-F842-D910-EFB122B37BA4}"/>
                </a:ext>
              </a:extLst>
            </p:cNvPr>
            <p:cNvCxnSpPr>
              <a:cxnSpLocks/>
            </p:cNvCxnSpPr>
            <p:nvPr/>
          </p:nvCxnSpPr>
          <p:spPr>
            <a:xfrm>
              <a:off x="11388814"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9ABB5DB-6C07-7796-F8FD-C5EF39B54DCA}"/>
                </a:ext>
              </a:extLst>
            </p:cNvPr>
            <p:cNvCxnSpPr>
              <a:cxnSpLocks/>
            </p:cNvCxnSpPr>
            <p:nvPr/>
          </p:nvCxnSpPr>
          <p:spPr>
            <a:xfrm>
              <a:off x="803185" y="6452119"/>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 name="Straight Connector 2">
            <a:extLst>
              <a:ext uri="{FF2B5EF4-FFF2-40B4-BE49-F238E27FC236}">
                <a16:creationId xmlns:a16="http://schemas.microsoft.com/office/drawing/2014/main" id="{F1FF3CE0-FE95-A5D4-5EF7-60EA03431A10}"/>
              </a:ext>
            </a:extLst>
          </p:cNvPr>
          <p:cNvCxnSpPr>
            <a:cxnSpLocks/>
          </p:cNvCxnSpPr>
          <p:nvPr/>
        </p:nvCxnSpPr>
        <p:spPr>
          <a:xfrm>
            <a:off x="6096000" y="402336"/>
            <a:ext cx="0" cy="60533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4571160"/>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4">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1255032" y="816615"/>
            <a:ext cx="4389120" cy="5212080"/>
          </a:xfrm>
        </p:spPr>
        <p:txBody>
          <a:bodyPr anchor="ctr" anchorCtr="0">
            <a:normAutofit/>
          </a:bodyPr>
          <a:lstStyle>
            <a:lvl1pPr algn="ctr">
              <a:defRPr sz="4000">
                <a:solidFill>
                  <a:schemeClr val="tx1"/>
                </a:solidFill>
              </a:defRPr>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lvl1pPr>
              <a:defRPr>
                <a:solidFill>
                  <a:schemeClr val="tx1"/>
                </a:solidFill>
              </a:defRPr>
            </a:lvl1pPr>
          </a:lstStyle>
          <a:p>
            <a:r>
              <a:rPr lang="en-US"/>
              <a:t>SAMPLE FOOTER TEXT</a:t>
            </a:r>
            <a:endParaRPr lang="en-US" dirty="0"/>
          </a:p>
        </p:txBody>
      </p:sp>
      <p:sp>
        <p:nvSpPr>
          <p:cNvPr id="9" name="Content Placeholder 8">
            <a:extLst>
              <a:ext uri="{FF2B5EF4-FFF2-40B4-BE49-F238E27FC236}">
                <a16:creationId xmlns:a16="http://schemas.microsoft.com/office/drawing/2014/main" id="{14BC836E-EE23-E8E8-F704-10EB1EBA0744}"/>
              </a:ext>
            </a:extLst>
          </p:cNvPr>
          <p:cNvSpPr>
            <a:spLocks noGrp="1"/>
          </p:cNvSpPr>
          <p:nvPr>
            <p:ph sz="quarter" idx="14"/>
          </p:nvPr>
        </p:nvSpPr>
        <p:spPr>
          <a:xfrm>
            <a:off x="6545248" y="816615"/>
            <a:ext cx="4389104" cy="5224768"/>
          </a:xfrm>
        </p:spPr>
        <p:txBody>
          <a:bodyPr anchor="ctr">
            <a:normAutofit/>
          </a:bodyPr>
          <a:lstStyle>
            <a:lvl1pPr>
              <a:defRPr sz="1400"/>
            </a:lvl1pPr>
            <a:lvl2pPr>
              <a:defRPr sz="1400"/>
            </a:lvl2pPr>
            <a:lvl3pPr>
              <a:defRPr sz="14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lvl1pPr>
              <a:defRPr>
                <a:solidFill>
                  <a:schemeClr val="tx1"/>
                </a:solidFill>
              </a:defRPr>
            </a:lvl1pPr>
          </a:lstStyle>
          <a:p>
            <a:fld id="{084575EC-B9BE-45B3-8586-C8BE8EAAAFBE}" type="datetime1">
              <a:rPr lang="en-US" smtClean="0"/>
              <a:t>1/13/2026</a:t>
            </a:fld>
            <a:endParaRPr lang="en-US" dirty="0"/>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lvl1pPr>
              <a:defRPr>
                <a:solidFill>
                  <a:schemeClr val="tx1"/>
                </a:solidFill>
              </a:defRPr>
            </a:lvl1pPr>
          </a:lstStyle>
          <a:p>
            <a:fld id="{CC057153-B650-4DEB-B370-79DDCFDCE934}" type="slidenum">
              <a:rPr lang="en-US" smtClean="0"/>
              <a:pPr/>
              <a:t>‹#›</a:t>
            </a:fld>
            <a:endParaRPr lang="en-US" dirty="0"/>
          </a:p>
        </p:txBody>
      </p:sp>
      <p:cxnSp>
        <p:nvCxnSpPr>
          <p:cNvPr id="12" name="Straight Connector 11">
            <a:extLst>
              <a:ext uri="{FF2B5EF4-FFF2-40B4-BE49-F238E27FC236}">
                <a16:creationId xmlns:a16="http://schemas.microsoft.com/office/drawing/2014/main" id="{8535B3E4-3247-E935-5816-43C07DF6498F}"/>
              </a:ext>
            </a:extLst>
          </p:cNvPr>
          <p:cNvCxnSpPr>
            <a:cxnSpLocks/>
          </p:cNvCxnSpPr>
          <p:nvPr/>
        </p:nvCxnSpPr>
        <p:spPr>
          <a:xfrm>
            <a:off x="6096000" y="402336"/>
            <a:ext cx="0" cy="6053328"/>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nvGrpSpPr>
          <p:cNvPr id="14" name="Group 13">
            <a:extLst>
              <a:ext uri="{FF2B5EF4-FFF2-40B4-BE49-F238E27FC236}">
                <a16:creationId xmlns:a16="http://schemas.microsoft.com/office/drawing/2014/main" id="{C80567FB-D8E5-4494-8865-28151857CC4C}"/>
              </a:ext>
            </a:extLst>
          </p:cNvPr>
          <p:cNvGrpSpPr/>
          <p:nvPr/>
        </p:nvGrpSpPr>
        <p:grpSpPr>
          <a:xfrm>
            <a:off x="803185" y="0"/>
            <a:ext cx="10585629" cy="6858000"/>
            <a:chOff x="803185" y="0"/>
            <a:chExt cx="10585629" cy="6858000"/>
          </a:xfrm>
        </p:grpSpPr>
        <p:cxnSp>
          <p:nvCxnSpPr>
            <p:cNvPr id="15" name="Straight Connector 14">
              <a:extLst>
                <a:ext uri="{FF2B5EF4-FFF2-40B4-BE49-F238E27FC236}">
                  <a16:creationId xmlns:a16="http://schemas.microsoft.com/office/drawing/2014/main" id="{312D679A-B370-3459-D826-984A8FAAB543}"/>
                </a:ext>
              </a:extLst>
            </p:cNvPr>
            <p:cNvCxnSpPr/>
            <p:nvPr/>
          </p:nvCxnSpPr>
          <p:spPr>
            <a:xfrm>
              <a:off x="804672"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A0B87DB-56D9-FC57-14D7-948086B86C1B}"/>
                </a:ext>
              </a:extLst>
            </p:cNvPr>
            <p:cNvCxnSpPr>
              <a:cxnSpLocks/>
            </p:cNvCxnSpPr>
            <p:nvPr/>
          </p:nvCxnSpPr>
          <p:spPr>
            <a:xfrm>
              <a:off x="803185" y="393192"/>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510EE14-987F-5583-91B2-3C68EE913C11}"/>
                </a:ext>
              </a:extLst>
            </p:cNvPr>
            <p:cNvCxnSpPr>
              <a:cxnSpLocks/>
            </p:cNvCxnSpPr>
            <p:nvPr/>
          </p:nvCxnSpPr>
          <p:spPr>
            <a:xfrm>
              <a:off x="11388814"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1296E2B-A6A5-A82B-D158-69450A5EA394}"/>
                </a:ext>
              </a:extLst>
            </p:cNvPr>
            <p:cNvCxnSpPr>
              <a:cxnSpLocks/>
            </p:cNvCxnSpPr>
            <p:nvPr/>
          </p:nvCxnSpPr>
          <p:spPr>
            <a:xfrm>
              <a:off x="803185" y="6452119"/>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90716525"/>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5">
    <p:bg>
      <p:bgPr>
        <a:solidFill>
          <a:schemeClr val="accent3"/>
        </a:solid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1BE259E-88AB-BB2B-BAA5-9AF1880F5457}"/>
              </a:ext>
            </a:extLst>
          </p:cNvPr>
          <p:cNvSpPr>
            <a:spLocks noGrp="1"/>
          </p:cNvSpPr>
          <p:nvPr>
            <p:ph type="title"/>
          </p:nvPr>
        </p:nvSpPr>
        <p:spPr>
          <a:xfrm>
            <a:off x="1066800" y="640080"/>
            <a:ext cx="10058400" cy="731518"/>
          </a:xfrm>
        </p:spPr>
        <p:txBody>
          <a:bodyPr/>
          <a:lstStyle/>
          <a:p>
            <a:r>
              <a:rPr lang="en-US"/>
              <a:t>Click to edit Master title style</a:t>
            </a:r>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lvl1pPr>
              <a:defRPr>
                <a:solidFill>
                  <a:schemeClr val="tx1"/>
                </a:solidFill>
              </a:defRPr>
            </a:lvl1pPr>
          </a:lstStyle>
          <a:p>
            <a:r>
              <a:rPr lang="en-US"/>
              <a:t>SAMPLE FOOTER TEXT</a:t>
            </a:r>
            <a:endParaRPr lang="en-US" dirty="0"/>
          </a:p>
        </p:txBody>
      </p:sp>
      <p:sp>
        <p:nvSpPr>
          <p:cNvPr id="3" name="Content Placeholder 2">
            <a:extLst>
              <a:ext uri="{FF2B5EF4-FFF2-40B4-BE49-F238E27FC236}">
                <a16:creationId xmlns:a16="http://schemas.microsoft.com/office/drawing/2014/main" id="{6C2DD052-3E45-E789-01F8-33250024ECBD}"/>
              </a:ext>
            </a:extLst>
          </p:cNvPr>
          <p:cNvSpPr>
            <a:spLocks noGrp="1"/>
          </p:cNvSpPr>
          <p:nvPr>
            <p:ph idx="1"/>
          </p:nvPr>
        </p:nvSpPr>
        <p:spPr>
          <a:xfrm>
            <a:off x="1066800" y="1463040"/>
            <a:ext cx="10058400" cy="4389120"/>
          </a:xfrm>
        </p:spPr>
        <p:txBody>
          <a:bodyPr>
            <a:normAutofit/>
          </a:bodyPr>
          <a:lstStyle>
            <a:lvl1pPr marL="285750" indent="-285750">
              <a:buFont typeface="Arial" panose="020B0604020202020204" pitchFamily="34" charset="0"/>
              <a:buChar char="•"/>
              <a:defRPr sz="1400">
                <a:solidFill>
                  <a:schemeClr val="tx1"/>
                </a:solidFill>
              </a:defRPr>
            </a:lvl1pPr>
            <a:lvl2pPr marL="514350" indent="-285750">
              <a:buFont typeface="Arial" panose="020B0604020202020204" pitchFamily="34" charset="0"/>
              <a:buChar char="•"/>
              <a:defRPr sz="1400">
                <a:solidFill>
                  <a:schemeClr val="tx1"/>
                </a:solidFill>
              </a:defRPr>
            </a:lvl2pPr>
            <a:lvl3pPr marL="742950" indent="-285750">
              <a:buFont typeface="Arial" panose="020B0604020202020204" pitchFamily="34" charset="0"/>
              <a:buChar char="•"/>
              <a:defRPr sz="1400">
                <a:solidFill>
                  <a:schemeClr val="tx1"/>
                </a:solidFill>
              </a:defRPr>
            </a:lvl3pPr>
            <a:lvl4pPr marL="971550" indent="-285750">
              <a:buFont typeface="Arial" panose="020B0604020202020204" pitchFamily="34" charset="0"/>
              <a:buChar char="•"/>
              <a:defRPr sz="1400">
                <a:solidFill>
                  <a:schemeClr val="tx1"/>
                </a:solidFill>
              </a:defRPr>
            </a:lvl4pPr>
            <a:lvl5pPr marL="1200150" indent="-285750">
              <a:buFont typeface="Arial" panose="020B0604020202020204" pitchFamily="34" charset="0"/>
              <a:buChar char="•"/>
              <a:defRPr sz="14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lvl1pPr>
              <a:defRPr>
                <a:solidFill>
                  <a:schemeClr val="tx1"/>
                </a:solidFill>
              </a:defRPr>
            </a:lvl1pPr>
          </a:lstStyle>
          <a:p>
            <a:fld id="{4406CAD2-7B03-4F77-BEED-A9CE4E90E52C}" type="datetime1">
              <a:rPr lang="en-US" smtClean="0"/>
              <a:t>1/13/2026</a:t>
            </a:fld>
            <a:endParaRPr lang="en-US" dirty="0"/>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lvl1pPr>
              <a:defRPr>
                <a:solidFill>
                  <a:schemeClr val="tx1"/>
                </a:solidFill>
              </a:defRPr>
            </a:lvl1pPr>
          </a:lstStyle>
          <a:p>
            <a:fld id="{CC057153-B650-4DEB-B370-79DDCFDCE934}" type="slidenum">
              <a:rPr lang="en-US" smtClean="0"/>
              <a:pPr/>
              <a:t>‹#›</a:t>
            </a:fld>
            <a:endParaRPr lang="en-US" dirty="0"/>
          </a:p>
        </p:txBody>
      </p:sp>
      <p:grpSp>
        <p:nvGrpSpPr>
          <p:cNvPr id="13" name="Group 12">
            <a:extLst>
              <a:ext uri="{FF2B5EF4-FFF2-40B4-BE49-F238E27FC236}">
                <a16:creationId xmlns:a16="http://schemas.microsoft.com/office/drawing/2014/main" id="{70FE2746-CBB4-791D-92ED-7D4BA96D0C98}"/>
              </a:ext>
            </a:extLst>
          </p:cNvPr>
          <p:cNvGrpSpPr/>
          <p:nvPr/>
        </p:nvGrpSpPr>
        <p:grpSpPr>
          <a:xfrm>
            <a:off x="803185" y="0"/>
            <a:ext cx="10585629" cy="6858000"/>
            <a:chOff x="803185" y="0"/>
            <a:chExt cx="10585629" cy="6858000"/>
          </a:xfrm>
        </p:grpSpPr>
        <p:cxnSp>
          <p:nvCxnSpPr>
            <p:cNvPr id="14" name="Straight Connector 13">
              <a:extLst>
                <a:ext uri="{FF2B5EF4-FFF2-40B4-BE49-F238E27FC236}">
                  <a16:creationId xmlns:a16="http://schemas.microsoft.com/office/drawing/2014/main" id="{B872F8CD-9781-5B69-6A2F-ACD2927779DB}"/>
                </a:ext>
              </a:extLst>
            </p:cNvPr>
            <p:cNvCxnSpPr/>
            <p:nvPr/>
          </p:nvCxnSpPr>
          <p:spPr>
            <a:xfrm>
              <a:off x="804672"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209B7C8-C55B-17E4-6C60-9C15BB7A632E}"/>
                </a:ext>
              </a:extLst>
            </p:cNvPr>
            <p:cNvCxnSpPr>
              <a:cxnSpLocks/>
            </p:cNvCxnSpPr>
            <p:nvPr/>
          </p:nvCxnSpPr>
          <p:spPr>
            <a:xfrm>
              <a:off x="803185" y="393192"/>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F0942E2-D6E0-4A3B-CF5E-C7A8F0B917C5}"/>
                </a:ext>
              </a:extLst>
            </p:cNvPr>
            <p:cNvCxnSpPr>
              <a:cxnSpLocks/>
            </p:cNvCxnSpPr>
            <p:nvPr/>
          </p:nvCxnSpPr>
          <p:spPr>
            <a:xfrm>
              <a:off x="11388814"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A5B6906-9443-FEB0-23E3-78142F3660A8}"/>
                </a:ext>
              </a:extLst>
            </p:cNvPr>
            <p:cNvCxnSpPr>
              <a:cxnSpLocks/>
            </p:cNvCxnSpPr>
            <p:nvPr/>
          </p:nvCxnSpPr>
          <p:spPr>
            <a:xfrm>
              <a:off x="803185" y="6452119"/>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81634946"/>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GB"/>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5D94B1B5-61D9-4408-A2B5-CA06F768CAB1}" type="datetime1">
              <a:rPr lang="en-US" smtClean="0"/>
              <a:t>1/13/2026</a:t>
            </a:fld>
            <a:endParaRPr lang="en-US" dirty="0"/>
          </a:p>
        </p:txBody>
      </p:sp>
      <p:sp>
        <p:nvSpPr>
          <p:cNvPr id="5" name="Footer Placeholder 4"/>
          <p:cNvSpPr>
            <a:spLocks noGrp="1"/>
          </p:cNvSpPr>
          <p:nvPr>
            <p:ph type="ftr" sz="quarter" idx="11"/>
          </p:nvPr>
        </p:nvSpPr>
        <p:spPr/>
        <p:txBody>
          <a:bodyPr/>
          <a:lstStyle/>
          <a:p>
            <a:r>
              <a:rPr lang="en-US"/>
              <a:t>SAMPLE FOOTER TEXT</a:t>
            </a:r>
            <a:endParaRPr lang="en-US" dirty="0"/>
          </a:p>
        </p:txBody>
      </p:sp>
      <p:sp>
        <p:nvSpPr>
          <p:cNvPr id="6" name="Slide Number Placeholder 5"/>
          <p:cNvSpPr>
            <a:spLocks noGrp="1"/>
          </p:cNvSpPr>
          <p:nvPr>
            <p:ph type="sldNum" sz="quarter" idx="12"/>
          </p:nvPr>
        </p:nvSpPr>
        <p:spPr/>
        <p:txBody>
          <a:bodyPr/>
          <a:lstStyle/>
          <a:p>
            <a:fld id="{CC057153-B650-4DEB-B370-79DDCFDCE934}" type="slidenum">
              <a:rPr lang="en-US" smtClean="0"/>
              <a:pPr/>
              <a:t>‹#›</a:t>
            </a:fld>
            <a:endParaRPr lang="en-US" dirty="0"/>
          </a:p>
        </p:txBody>
      </p:sp>
    </p:spTree>
    <p:extLst>
      <p:ext uri="{BB962C8B-B14F-4D97-AF65-F5344CB8AC3E}">
        <p14:creationId xmlns:p14="http://schemas.microsoft.com/office/powerpoint/2010/main" val="2276024903"/>
      </p:ext>
    </p:extLst>
  </p:cSld>
  <p:clrMapOvr>
    <a:masterClrMapping/>
  </p:clrMapOvr>
  <p:hf hd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6">
    <p:bg>
      <p:bgPr>
        <a:solidFill>
          <a:schemeClr val="accent3"/>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33C509E-C7AC-2821-160D-02A10B5843BE}"/>
              </a:ext>
            </a:extLst>
          </p:cNvPr>
          <p:cNvSpPr>
            <a:spLocks noGrp="1"/>
          </p:cNvSpPr>
          <p:nvPr>
            <p:ph type="title"/>
          </p:nvPr>
        </p:nvSpPr>
        <p:spPr>
          <a:xfrm>
            <a:off x="1069849" y="640080"/>
            <a:ext cx="10058400" cy="731519"/>
          </a:xfrm>
        </p:spPr>
        <p:txBody>
          <a:bodyPr/>
          <a:lstStyle/>
          <a:p>
            <a:r>
              <a:rPr lang="en-US"/>
              <a:t>Click to edit Master title style</a:t>
            </a:r>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lvl1pPr>
              <a:defRPr>
                <a:solidFill>
                  <a:schemeClr val="tx1"/>
                </a:solidFill>
              </a:defRPr>
            </a:lvl1pPr>
          </a:lstStyle>
          <a:p>
            <a:r>
              <a:rPr lang="en-US"/>
              <a:t>SAMPLE FOOTER TEXT</a:t>
            </a:r>
            <a:endParaRPr lang="en-US" dirty="0"/>
          </a:p>
        </p:txBody>
      </p:sp>
      <p:sp>
        <p:nvSpPr>
          <p:cNvPr id="11" name="Content Placeholder 10">
            <a:extLst>
              <a:ext uri="{FF2B5EF4-FFF2-40B4-BE49-F238E27FC236}">
                <a16:creationId xmlns:a16="http://schemas.microsoft.com/office/drawing/2014/main" id="{B53C0EFA-B5AE-CA80-DC77-DA3E8AC5A304}"/>
              </a:ext>
            </a:extLst>
          </p:cNvPr>
          <p:cNvSpPr>
            <a:spLocks noGrp="1"/>
          </p:cNvSpPr>
          <p:nvPr>
            <p:ph sz="quarter" idx="14"/>
          </p:nvPr>
        </p:nvSpPr>
        <p:spPr>
          <a:xfrm>
            <a:off x="1069975" y="1463675"/>
            <a:ext cx="10052050" cy="4754563"/>
          </a:xfrm>
        </p:spPr>
        <p:txBody>
          <a:bodyPr>
            <a:normAutofit/>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lvl1pPr>
              <a:defRPr>
                <a:solidFill>
                  <a:schemeClr val="tx1"/>
                </a:solidFill>
              </a:defRPr>
            </a:lvl1pPr>
          </a:lstStyle>
          <a:p>
            <a:fld id="{1E993171-6682-4BC9-9945-966126AB4B59}" type="datetime1">
              <a:rPr lang="en-US" smtClean="0"/>
              <a:t>1/13/2026</a:t>
            </a:fld>
            <a:endParaRPr lang="en-US" dirty="0"/>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lvl1pPr>
              <a:defRPr>
                <a:solidFill>
                  <a:schemeClr val="tx1"/>
                </a:solidFill>
              </a:defRPr>
            </a:lvl1pPr>
          </a:lstStyle>
          <a:p>
            <a:fld id="{CC057153-B650-4DEB-B370-79DDCFDCE934}" type="slidenum">
              <a:rPr lang="en-US" smtClean="0"/>
              <a:pPr/>
              <a:t>‹#›</a:t>
            </a:fld>
            <a:endParaRPr lang="en-US" dirty="0"/>
          </a:p>
        </p:txBody>
      </p:sp>
      <p:grpSp>
        <p:nvGrpSpPr>
          <p:cNvPr id="12" name="Group 11">
            <a:extLst>
              <a:ext uri="{FF2B5EF4-FFF2-40B4-BE49-F238E27FC236}">
                <a16:creationId xmlns:a16="http://schemas.microsoft.com/office/drawing/2014/main" id="{2D0433CD-47AD-50BF-BD73-0A8881E7799F}"/>
              </a:ext>
            </a:extLst>
          </p:cNvPr>
          <p:cNvGrpSpPr/>
          <p:nvPr/>
        </p:nvGrpSpPr>
        <p:grpSpPr>
          <a:xfrm>
            <a:off x="803185" y="0"/>
            <a:ext cx="10585629" cy="6858000"/>
            <a:chOff x="803185" y="0"/>
            <a:chExt cx="10585629" cy="6858000"/>
          </a:xfrm>
        </p:grpSpPr>
        <p:cxnSp>
          <p:nvCxnSpPr>
            <p:cNvPr id="13" name="Straight Connector 12">
              <a:extLst>
                <a:ext uri="{FF2B5EF4-FFF2-40B4-BE49-F238E27FC236}">
                  <a16:creationId xmlns:a16="http://schemas.microsoft.com/office/drawing/2014/main" id="{6F453102-CF88-5F5D-F01F-D55DFF9F821B}"/>
                </a:ext>
              </a:extLst>
            </p:cNvPr>
            <p:cNvCxnSpPr/>
            <p:nvPr/>
          </p:nvCxnSpPr>
          <p:spPr>
            <a:xfrm>
              <a:off x="804672"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0331B85-F551-1D98-E249-E17615E9AA75}"/>
                </a:ext>
              </a:extLst>
            </p:cNvPr>
            <p:cNvCxnSpPr>
              <a:cxnSpLocks/>
            </p:cNvCxnSpPr>
            <p:nvPr/>
          </p:nvCxnSpPr>
          <p:spPr>
            <a:xfrm>
              <a:off x="803185" y="393192"/>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F1728A5-B526-3330-7A6A-8E6E4F5AB128}"/>
                </a:ext>
              </a:extLst>
            </p:cNvPr>
            <p:cNvCxnSpPr>
              <a:cxnSpLocks/>
            </p:cNvCxnSpPr>
            <p:nvPr/>
          </p:nvCxnSpPr>
          <p:spPr>
            <a:xfrm>
              <a:off x="11388814"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C48EDDF-9CB1-4C44-B1E2-CC97C6F10B36}"/>
                </a:ext>
              </a:extLst>
            </p:cNvPr>
            <p:cNvCxnSpPr>
              <a:cxnSpLocks/>
            </p:cNvCxnSpPr>
            <p:nvPr/>
          </p:nvCxnSpPr>
          <p:spPr>
            <a:xfrm>
              <a:off x="803185" y="6452119"/>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88049251"/>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mber Large 3">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26D58EB7-9EC7-5A50-30A3-E2D9EDD0FF85}"/>
              </a:ext>
            </a:extLst>
          </p:cNvPr>
          <p:cNvSpPr>
            <a:spLocks noGrp="1"/>
          </p:cNvSpPr>
          <p:nvPr>
            <p:ph type="title"/>
          </p:nvPr>
        </p:nvSpPr>
        <p:spPr>
          <a:xfrm>
            <a:off x="6327018" y="1599060"/>
            <a:ext cx="5052018" cy="3658736"/>
          </a:xfrm>
        </p:spPr>
        <p:txBody>
          <a:bodyPr anchor="ctr">
            <a:normAutofit/>
          </a:bodyPr>
          <a:lstStyle>
            <a:lvl1pPr>
              <a:defRPr sz="2400" cap="none" baseline="0">
                <a:latin typeface="+mn-lt"/>
              </a:defRPr>
            </a:lvl1pPr>
          </a:lstStyle>
          <a:p>
            <a:r>
              <a:rPr lang="en-US" dirty="0"/>
              <a:t>Click to edit Master title style</a:t>
            </a:r>
          </a:p>
        </p:txBody>
      </p:sp>
      <p:sp>
        <p:nvSpPr>
          <p:cNvPr id="4" name="Footer Placeholder 3">
            <a:extLst>
              <a:ext uri="{FF2B5EF4-FFF2-40B4-BE49-F238E27FC236}">
                <a16:creationId xmlns:a16="http://schemas.microsoft.com/office/drawing/2014/main" id="{C394E47C-0C77-0005-1755-14F7739DF22E}"/>
              </a:ext>
            </a:extLst>
          </p:cNvPr>
          <p:cNvSpPr>
            <a:spLocks noGrp="1"/>
          </p:cNvSpPr>
          <p:nvPr>
            <p:ph type="ftr" sz="quarter" idx="11"/>
          </p:nvPr>
        </p:nvSpPr>
        <p:spPr/>
        <p:txBody>
          <a:bodyPr/>
          <a:lstStyle>
            <a:lvl1pPr>
              <a:defRPr>
                <a:solidFill>
                  <a:schemeClr val="tx1"/>
                </a:solidFill>
              </a:defRPr>
            </a:lvl1pPr>
          </a:lstStyle>
          <a:p>
            <a:r>
              <a:rPr lang="en-US"/>
              <a:t>SAMPLE FOOTER TEXT</a:t>
            </a:r>
            <a:endParaRPr lang="en-US" dirty="0"/>
          </a:p>
        </p:txBody>
      </p:sp>
      <p:sp>
        <p:nvSpPr>
          <p:cNvPr id="19" name="Content Placeholder 18">
            <a:extLst>
              <a:ext uri="{FF2B5EF4-FFF2-40B4-BE49-F238E27FC236}">
                <a16:creationId xmlns:a16="http://schemas.microsoft.com/office/drawing/2014/main" id="{DE2753DF-FB9B-AECE-E745-E846066B1745}"/>
              </a:ext>
            </a:extLst>
          </p:cNvPr>
          <p:cNvSpPr>
            <a:spLocks noGrp="1"/>
          </p:cNvSpPr>
          <p:nvPr>
            <p:ph sz="quarter" idx="14" hasCustomPrompt="1"/>
          </p:nvPr>
        </p:nvSpPr>
        <p:spPr>
          <a:xfrm>
            <a:off x="914400" y="1600200"/>
            <a:ext cx="5140325" cy="3657600"/>
          </a:xfrm>
        </p:spPr>
        <p:txBody>
          <a:bodyPr anchor="ctr">
            <a:normAutofit/>
          </a:bodyPr>
          <a:lstStyle>
            <a:lvl1pPr marL="0" indent="0">
              <a:lnSpc>
                <a:spcPct val="90000"/>
              </a:lnSpc>
              <a:buNone/>
              <a:defRPr sz="20000"/>
            </a:lvl1pPr>
          </a:lstStyle>
          <a:p>
            <a:pPr lvl="0"/>
            <a:r>
              <a:rPr lang="en-US" dirty="0"/>
              <a:t>##%</a:t>
            </a:r>
          </a:p>
        </p:txBody>
      </p:sp>
      <p:sp>
        <p:nvSpPr>
          <p:cNvPr id="3" name="Date Placeholder 2">
            <a:extLst>
              <a:ext uri="{FF2B5EF4-FFF2-40B4-BE49-F238E27FC236}">
                <a16:creationId xmlns:a16="http://schemas.microsoft.com/office/drawing/2014/main" id="{4A591E5F-EDEF-7D02-30E6-B960B5E45903}"/>
              </a:ext>
            </a:extLst>
          </p:cNvPr>
          <p:cNvSpPr>
            <a:spLocks noGrp="1"/>
          </p:cNvSpPr>
          <p:nvPr>
            <p:ph type="dt" sz="half" idx="10"/>
          </p:nvPr>
        </p:nvSpPr>
        <p:spPr/>
        <p:txBody>
          <a:bodyPr/>
          <a:lstStyle>
            <a:lvl1pPr>
              <a:defRPr>
                <a:solidFill>
                  <a:schemeClr val="tx1"/>
                </a:solidFill>
              </a:defRPr>
            </a:lvl1pPr>
          </a:lstStyle>
          <a:p>
            <a:fld id="{484550B5-6894-4BAB-BE29-52F47C1325C5}" type="datetime1">
              <a:rPr lang="en-US" smtClean="0"/>
              <a:t>1/13/2026</a:t>
            </a:fld>
            <a:endParaRPr lang="en-US" dirty="0"/>
          </a:p>
        </p:txBody>
      </p:sp>
      <p:sp>
        <p:nvSpPr>
          <p:cNvPr id="5" name="Slide Number Placeholder 4">
            <a:extLst>
              <a:ext uri="{FF2B5EF4-FFF2-40B4-BE49-F238E27FC236}">
                <a16:creationId xmlns:a16="http://schemas.microsoft.com/office/drawing/2014/main" id="{CA0528A9-0729-B0FB-328C-3C96994AAB3C}"/>
              </a:ext>
            </a:extLst>
          </p:cNvPr>
          <p:cNvSpPr>
            <a:spLocks noGrp="1"/>
          </p:cNvSpPr>
          <p:nvPr>
            <p:ph type="sldNum" sz="quarter" idx="12"/>
          </p:nvPr>
        </p:nvSpPr>
        <p:spPr/>
        <p:txBody>
          <a:bodyPr/>
          <a:lstStyle>
            <a:lvl1pPr>
              <a:defRPr>
                <a:solidFill>
                  <a:schemeClr val="tx1"/>
                </a:solidFill>
              </a:defRPr>
            </a:lvl1pPr>
          </a:lstStyle>
          <a:p>
            <a:fld id="{CC057153-B650-4DEB-B370-79DDCFDCE934}" type="slidenum">
              <a:rPr lang="en-US" smtClean="0"/>
              <a:pPr/>
              <a:t>‹#›</a:t>
            </a:fld>
            <a:endParaRPr lang="en-US" dirty="0"/>
          </a:p>
        </p:txBody>
      </p:sp>
      <p:grpSp>
        <p:nvGrpSpPr>
          <p:cNvPr id="6" name="Group 5">
            <a:extLst>
              <a:ext uri="{FF2B5EF4-FFF2-40B4-BE49-F238E27FC236}">
                <a16:creationId xmlns:a16="http://schemas.microsoft.com/office/drawing/2014/main" id="{F8D5DE95-288B-FAB7-3326-9E5BFCE5B746}"/>
              </a:ext>
            </a:extLst>
          </p:cNvPr>
          <p:cNvGrpSpPr/>
          <p:nvPr/>
        </p:nvGrpSpPr>
        <p:grpSpPr>
          <a:xfrm>
            <a:off x="795290" y="400467"/>
            <a:ext cx="10603299" cy="6052793"/>
            <a:chOff x="795290" y="400467"/>
            <a:chExt cx="10603299" cy="6052793"/>
          </a:xfrm>
        </p:grpSpPr>
        <p:cxnSp>
          <p:nvCxnSpPr>
            <p:cNvPr id="8" name="Straight Connector 7">
              <a:extLst>
                <a:ext uri="{FF2B5EF4-FFF2-40B4-BE49-F238E27FC236}">
                  <a16:creationId xmlns:a16="http://schemas.microsoft.com/office/drawing/2014/main" id="{484611E9-169A-4656-2416-A78901FFF7E6}"/>
                </a:ext>
              </a:extLst>
            </p:cNvPr>
            <p:cNvCxnSpPr>
              <a:cxnSpLocks/>
            </p:cNvCxnSpPr>
            <p:nvPr/>
          </p:nvCxnSpPr>
          <p:spPr>
            <a:xfrm>
              <a:off x="797169" y="966343"/>
              <a:ext cx="106014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D14C6CB-F651-2912-3E36-09C365D55330}"/>
                </a:ext>
              </a:extLst>
            </p:cNvPr>
            <p:cNvCxnSpPr>
              <a:cxnSpLocks/>
            </p:cNvCxnSpPr>
            <p:nvPr/>
          </p:nvCxnSpPr>
          <p:spPr>
            <a:xfrm>
              <a:off x="795290" y="5893973"/>
              <a:ext cx="106014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6DB412A5-131A-058B-C206-D8CE2D23F5F4}"/>
                </a:ext>
              </a:extLst>
            </p:cNvPr>
            <p:cNvCxnSpPr>
              <a:cxnSpLocks/>
            </p:cNvCxnSpPr>
            <p:nvPr/>
          </p:nvCxnSpPr>
          <p:spPr>
            <a:xfrm>
              <a:off x="6096000" y="400467"/>
              <a:ext cx="0" cy="5658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CFD5865-7471-0A98-E714-A522448C7F14}"/>
                </a:ext>
              </a:extLst>
            </p:cNvPr>
            <p:cNvCxnSpPr>
              <a:cxnSpLocks/>
            </p:cNvCxnSpPr>
            <p:nvPr/>
          </p:nvCxnSpPr>
          <p:spPr>
            <a:xfrm>
              <a:off x="6096000" y="5887384"/>
              <a:ext cx="0" cy="5658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941C1E35-5D55-2FA3-7A17-EBD8530A4248}"/>
              </a:ext>
            </a:extLst>
          </p:cNvPr>
          <p:cNvGrpSpPr/>
          <p:nvPr/>
        </p:nvGrpSpPr>
        <p:grpSpPr>
          <a:xfrm>
            <a:off x="803185" y="0"/>
            <a:ext cx="10585629" cy="6858000"/>
            <a:chOff x="803185" y="0"/>
            <a:chExt cx="10585629" cy="6858000"/>
          </a:xfrm>
        </p:grpSpPr>
        <p:cxnSp>
          <p:nvCxnSpPr>
            <p:cNvPr id="13" name="Straight Connector 12">
              <a:extLst>
                <a:ext uri="{FF2B5EF4-FFF2-40B4-BE49-F238E27FC236}">
                  <a16:creationId xmlns:a16="http://schemas.microsoft.com/office/drawing/2014/main" id="{E383D922-3CCD-2925-A440-432366817A2C}"/>
                </a:ext>
              </a:extLst>
            </p:cNvPr>
            <p:cNvCxnSpPr/>
            <p:nvPr/>
          </p:nvCxnSpPr>
          <p:spPr>
            <a:xfrm>
              <a:off x="804672"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D335464-04F4-7CE0-7F26-F8015820B233}"/>
                </a:ext>
              </a:extLst>
            </p:cNvPr>
            <p:cNvCxnSpPr>
              <a:cxnSpLocks/>
            </p:cNvCxnSpPr>
            <p:nvPr/>
          </p:nvCxnSpPr>
          <p:spPr>
            <a:xfrm>
              <a:off x="803185" y="393192"/>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4A45CF0-48C0-1646-B20C-11D8E8585904}"/>
                </a:ext>
              </a:extLst>
            </p:cNvPr>
            <p:cNvCxnSpPr>
              <a:cxnSpLocks/>
            </p:cNvCxnSpPr>
            <p:nvPr/>
          </p:nvCxnSpPr>
          <p:spPr>
            <a:xfrm>
              <a:off x="11388814"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5A20515-3DFE-12B8-CD96-E3A75B4B7E25}"/>
                </a:ext>
              </a:extLst>
            </p:cNvPr>
            <p:cNvCxnSpPr>
              <a:cxnSpLocks/>
            </p:cNvCxnSpPr>
            <p:nvPr/>
          </p:nvCxnSpPr>
          <p:spPr>
            <a:xfrm>
              <a:off x="803185" y="6452119"/>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276975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tx1"/>
        </a:solidFill>
        <a:effectLst/>
      </p:bgPr>
    </p:bg>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D020C093-E585-447D-B145-C13F5660ED16}"/>
              </a:ext>
            </a:extLst>
          </p:cNvPr>
          <p:cNvSpPr>
            <a:spLocks noGrp="1"/>
          </p:cNvSpPr>
          <p:nvPr>
            <p:ph type="title" hasCustomPrompt="1"/>
          </p:nvPr>
        </p:nvSpPr>
        <p:spPr>
          <a:xfrm>
            <a:off x="1524000" y="4965193"/>
            <a:ext cx="9144000" cy="1105229"/>
          </a:xfrm>
        </p:spPr>
        <p:txBody>
          <a:bodyPr anchor="ctr">
            <a:normAutofit/>
          </a:bodyPr>
          <a:lstStyle>
            <a:lvl1pPr>
              <a:defRPr sz="1600" cap="none" baseline="0">
                <a:solidFill>
                  <a:schemeClr val="bg1"/>
                </a:solidFill>
                <a:latin typeface="+mn-lt"/>
              </a:defRPr>
            </a:lvl1pPr>
          </a:lstStyle>
          <a:p>
            <a:r>
              <a:rPr lang="en-US" dirty="0"/>
              <a:t>Quote Author</a:t>
            </a:r>
          </a:p>
        </p:txBody>
      </p:sp>
      <p:sp>
        <p:nvSpPr>
          <p:cNvPr id="9" name="Footer Placeholder 8">
            <a:extLst>
              <a:ext uri="{FF2B5EF4-FFF2-40B4-BE49-F238E27FC236}">
                <a16:creationId xmlns:a16="http://schemas.microsoft.com/office/drawing/2014/main" id="{6AD2DEB7-F276-E60E-F5A1-0F02C54BDF9C}"/>
              </a:ext>
            </a:extLst>
          </p:cNvPr>
          <p:cNvSpPr>
            <a:spLocks noGrp="1"/>
          </p:cNvSpPr>
          <p:nvPr>
            <p:ph type="ftr" sz="quarter" idx="15"/>
          </p:nvPr>
        </p:nvSpPr>
        <p:spPr/>
        <p:txBody>
          <a:bodyPr/>
          <a:lstStyle>
            <a:lvl1pPr>
              <a:defRPr>
                <a:solidFill>
                  <a:schemeClr val="bg1"/>
                </a:solidFill>
              </a:defRPr>
            </a:lvl1pPr>
          </a:lstStyle>
          <a:p>
            <a:r>
              <a:rPr lang="en-US"/>
              <a:t>SAMPLE FOOTER TEXT</a:t>
            </a:r>
            <a:endParaRPr lang="en-US" dirty="0"/>
          </a:p>
        </p:txBody>
      </p:sp>
      <p:sp>
        <p:nvSpPr>
          <p:cNvPr id="5" name="Content Placeholder 4">
            <a:extLst>
              <a:ext uri="{FF2B5EF4-FFF2-40B4-BE49-F238E27FC236}">
                <a16:creationId xmlns:a16="http://schemas.microsoft.com/office/drawing/2014/main" id="{CFF91B2D-44E4-C3B1-BD5E-A10AC8543D25}"/>
              </a:ext>
            </a:extLst>
          </p:cNvPr>
          <p:cNvSpPr>
            <a:spLocks noGrp="1"/>
          </p:cNvSpPr>
          <p:nvPr>
            <p:ph sz="quarter" idx="17" hasCustomPrompt="1"/>
          </p:nvPr>
        </p:nvSpPr>
        <p:spPr>
          <a:xfrm>
            <a:off x="1524000" y="1006475"/>
            <a:ext cx="9144000" cy="2925763"/>
          </a:xfrm>
        </p:spPr>
        <p:txBody>
          <a:bodyPr anchor="ctr">
            <a:normAutofit/>
          </a:bodyPr>
          <a:lstStyle>
            <a:lvl1pPr marL="0" indent="0">
              <a:buNone/>
              <a:defRPr sz="4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add Quote</a:t>
            </a:r>
          </a:p>
        </p:txBody>
      </p:sp>
      <p:cxnSp>
        <p:nvCxnSpPr>
          <p:cNvPr id="6" name="Straight Connector 5">
            <a:extLst>
              <a:ext uri="{FF2B5EF4-FFF2-40B4-BE49-F238E27FC236}">
                <a16:creationId xmlns:a16="http://schemas.microsoft.com/office/drawing/2014/main" id="{B94927EC-ED75-B33D-1D89-85EE4258FB86}"/>
              </a:ext>
            </a:extLst>
          </p:cNvPr>
          <p:cNvCxnSpPr>
            <a:cxnSpLocks/>
          </p:cNvCxnSpPr>
          <p:nvPr/>
        </p:nvCxnSpPr>
        <p:spPr>
          <a:xfrm>
            <a:off x="799908" y="4572000"/>
            <a:ext cx="1060142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Date Placeholder 7">
            <a:extLst>
              <a:ext uri="{FF2B5EF4-FFF2-40B4-BE49-F238E27FC236}">
                <a16:creationId xmlns:a16="http://schemas.microsoft.com/office/drawing/2014/main" id="{17816284-1868-D968-9C16-5FE2038BC6D8}"/>
              </a:ext>
            </a:extLst>
          </p:cNvPr>
          <p:cNvSpPr>
            <a:spLocks noGrp="1"/>
          </p:cNvSpPr>
          <p:nvPr>
            <p:ph type="dt" sz="half" idx="14"/>
          </p:nvPr>
        </p:nvSpPr>
        <p:spPr/>
        <p:txBody>
          <a:bodyPr/>
          <a:lstStyle>
            <a:lvl1pPr>
              <a:defRPr>
                <a:solidFill>
                  <a:schemeClr val="bg1"/>
                </a:solidFill>
              </a:defRPr>
            </a:lvl1pPr>
          </a:lstStyle>
          <a:p>
            <a:fld id="{92342CCE-AAE1-4428-AAFD-18D6AED5F8E7}" type="datetime1">
              <a:rPr lang="en-US" smtClean="0"/>
              <a:t>1/13/2026</a:t>
            </a:fld>
            <a:endParaRPr lang="en-US" dirty="0"/>
          </a:p>
        </p:txBody>
      </p:sp>
      <p:sp>
        <p:nvSpPr>
          <p:cNvPr id="10" name="Slide Number Placeholder 9">
            <a:extLst>
              <a:ext uri="{FF2B5EF4-FFF2-40B4-BE49-F238E27FC236}">
                <a16:creationId xmlns:a16="http://schemas.microsoft.com/office/drawing/2014/main" id="{764E6AE7-6445-C0E9-7714-3905800EE346}"/>
              </a:ext>
            </a:extLst>
          </p:cNvPr>
          <p:cNvSpPr>
            <a:spLocks noGrp="1"/>
          </p:cNvSpPr>
          <p:nvPr>
            <p:ph type="sldNum" sz="quarter" idx="16"/>
          </p:nvPr>
        </p:nvSpPr>
        <p:spPr/>
        <p:txBody>
          <a:bodyPr/>
          <a:lstStyle>
            <a:lvl1pPr>
              <a:defRPr>
                <a:solidFill>
                  <a:schemeClr val="bg1"/>
                </a:solidFill>
              </a:defRPr>
            </a:lvl1pPr>
          </a:lstStyle>
          <a:p>
            <a:fld id="{CC057153-B650-4DEB-B370-79DDCFDCE934}" type="slidenum">
              <a:rPr lang="en-US" smtClean="0"/>
              <a:pPr/>
              <a:t>‹#›</a:t>
            </a:fld>
            <a:endParaRPr lang="en-US" dirty="0"/>
          </a:p>
        </p:txBody>
      </p:sp>
      <p:grpSp>
        <p:nvGrpSpPr>
          <p:cNvPr id="11" name="Group 10">
            <a:extLst>
              <a:ext uri="{FF2B5EF4-FFF2-40B4-BE49-F238E27FC236}">
                <a16:creationId xmlns:a16="http://schemas.microsoft.com/office/drawing/2014/main" id="{DB64FFC6-B9C5-5A14-BCDE-0FACA9EED39A}"/>
              </a:ext>
            </a:extLst>
          </p:cNvPr>
          <p:cNvGrpSpPr/>
          <p:nvPr/>
        </p:nvGrpSpPr>
        <p:grpSpPr>
          <a:xfrm>
            <a:off x="803185" y="0"/>
            <a:ext cx="10585629" cy="6858000"/>
            <a:chOff x="803185" y="0"/>
            <a:chExt cx="10585629" cy="6858000"/>
          </a:xfrm>
        </p:grpSpPr>
        <p:cxnSp>
          <p:nvCxnSpPr>
            <p:cNvPr id="12" name="Straight Connector 11">
              <a:extLst>
                <a:ext uri="{FF2B5EF4-FFF2-40B4-BE49-F238E27FC236}">
                  <a16:creationId xmlns:a16="http://schemas.microsoft.com/office/drawing/2014/main" id="{A45BAA9C-294C-90CA-EE5A-ED75E616517F}"/>
                </a:ext>
              </a:extLst>
            </p:cNvPr>
            <p:cNvCxnSpPr/>
            <p:nvPr/>
          </p:nvCxnSpPr>
          <p:spPr>
            <a:xfrm>
              <a:off x="804672" y="0"/>
              <a:ext cx="0" cy="6858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C127FFD-0227-7A04-CAE1-B0476A186E27}"/>
                </a:ext>
              </a:extLst>
            </p:cNvPr>
            <p:cNvCxnSpPr>
              <a:cxnSpLocks/>
            </p:cNvCxnSpPr>
            <p:nvPr/>
          </p:nvCxnSpPr>
          <p:spPr>
            <a:xfrm>
              <a:off x="803185" y="393192"/>
              <a:ext cx="105841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EBB871B-1B46-69D5-1EA9-A5D3125C1745}"/>
                </a:ext>
              </a:extLst>
            </p:cNvPr>
            <p:cNvCxnSpPr>
              <a:cxnSpLocks/>
            </p:cNvCxnSpPr>
            <p:nvPr/>
          </p:nvCxnSpPr>
          <p:spPr>
            <a:xfrm>
              <a:off x="11388814" y="0"/>
              <a:ext cx="0" cy="6858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29C52E0-6299-124E-DEAC-88A5054BB45E}"/>
                </a:ext>
              </a:extLst>
            </p:cNvPr>
            <p:cNvCxnSpPr>
              <a:cxnSpLocks/>
            </p:cNvCxnSpPr>
            <p:nvPr/>
          </p:nvCxnSpPr>
          <p:spPr>
            <a:xfrm>
              <a:off x="803185" y="6452119"/>
              <a:ext cx="105841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28770557"/>
      </p:ext>
    </p:extLst>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wo Content">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1060704" y="603504"/>
            <a:ext cx="10058400" cy="1132258"/>
          </a:xfrm>
        </p:spPr>
        <p:txBody>
          <a:bodyPr/>
          <a:lstStyle>
            <a:lvl1pPr>
              <a:defRPr>
                <a:solidFill>
                  <a:schemeClr val="tx1"/>
                </a:solidFill>
              </a:defRPr>
            </a:lvl1pPr>
          </a:lstStyle>
          <a:p>
            <a:r>
              <a:rPr lang="en-US" dirty="0"/>
              <a:t>Click to edit Master title style</a:t>
            </a:r>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lvl1pPr>
              <a:defRPr>
                <a:solidFill>
                  <a:schemeClr val="tx1"/>
                </a:solidFill>
              </a:defRPr>
            </a:lvl1pPr>
          </a:lstStyle>
          <a:p>
            <a:r>
              <a:rPr lang="en-US"/>
              <a:t>SAMPLE FOOTER TEXT</a:t>
            </a:r>
            <a:endParaRPr lang="en-US" dirty="0"/>
          </a:p>
        </p:txBody>
      </p:sp>
      <p:sp>
        <p:nvSpPr>
          <p:cNvPr id="4" name="Content Placeholder 3">
            <a:extLst>
              <a:ext uri="{FF2B5EF4-FFF2-40B4-BE49-F238E27FC236}">
                <a16:creationId xmlns:a16="http://schemas.microsoft.com/office/drawing/2014/main" id="{F6F508F0-4C97-9A80-2546-BC6EE3D2732B}"/>
              </a:ext>
            </a:extLst>
          </p:cNvPr>
          <p:cNvSpPr>
            <a:spLocks noGrp="1"/>
          </p:cNvSpPr>
          <p:nvPr>
            <p:ph sz="quarter" idx="15"/>
          </p:nvPr>
        </p:nvSpPr>
        <p:spPr>
          <a:xfrm>
            <a:off x="1060450" y="1828800"/>
            <a:ext cx="4768850" cy="4351338"/>
          </a:xfrm>
        </p:spPr>
        <p:txBody>
          <a:bodyPr>
            <a:normAutofit/>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3">
            <a:extLst>
              <a:ext uri="{FF2B5EF4-FFF2-40B4-BE49-F238E27FC236}">
                <a16:creationId xmlns:a16="http://schemas.microsoft.com/office/drawing/2014/main" id="{A9AB0DFB-3813-8899-8844-3F65C902B800}"/>
              </a:ext>
            </a:extLst>
          </p:cNvPr>
          <p:cNvSpPr>
            <a:spLocks noGrp="1"/>
          </p:cNvSpPr>
          <p:nvPr>
            <p:ph sz="quarter" idx="16"/>
          </p:nvPr>
        </p:nvSpPr>
        <p:spPr>
          <a:xfrm>
            <a:off x="6363391" y="1828800"/>
            <a:ext cx="4755712" cy="4351338"/>
          </a:xfrm>
        </p:spPr>
        <p:txBody>
          <a:bodyPr>
            <a:normAutofit/>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lvl1pPr>
              <a:defRPr>
                <a:solidFill>
                  <a:schemeClr val="tx1"/>
                </a:solidFill>
              </a:defRPr>
            </a:lvl1pPr>
          </a:lstStyle>
          <a:p>
            <a:fld id="{514802D6-419C-4270-A699-E7031986556C}" type="datetime1">
              <a:rPr lang="en-US" smtClean="0"/>
              <a:t>1/13/2026</a:t>
            </a:fld>
            <a:endParaRPr lang="en-US" dirty="0"/>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lvl1pPr>
              <a:defRPr>
                <a:solidFill>
                  <a:schemeClr val="tx1"/>
                </a:solidFill>
              </a:defRPr>
            </a:lvl1pPr>
          </a:lstStyle>
          <a:p>
            <a:fld id="{CC057153-B650-4DEB-B370-79DDCFDCE934}" type="slidenum">
              <a:rPr lang="en-US" smtClean="0"/>
              <a:pPr/>
              <a:t>‹#›</a:t>
            </a:fld>
            <a:endParaRPr lang="en-US" dirty="0"/>
          </a:p>
        </p:txBody>
      </p:sp>
      <p:grpSp>
        <p:nvGrpSpPr>
          <p:cNvPr id="13" name="Group 12">
            <a:extLst>
              <a:ext uri="{FF2B5EF4-FFF2-40B4-BE49-F238E27FC236}">
                <a16:creationId xmlns:a16="http://schemas.microsoft.com/office/drawing/2014/main" id="{CB83DEFD-C76A-E192-4470-7F7DCE92CBCE}"/>
              </a:ext>
            </a:extLst>
          </p:cNvPr>
          <p:cNvGrpSpPr/>
          <p:nvPr/>
        </p:nvGrpSpPr>
        <p:grpSpPr>
          <a:xfrm>
            <a:off x="803185" y="0"/>
            <a:ext cx="10585629" cy="6858000"/>
            <a:chOff x="803185" y="0"/>
            <a:chExt cx="10585629" cy="6858000"/>
          </a:xfrm>
        </p:grpSpPr>
        <p:cxnSp>
          <p:nvCxnSpPr>
            <p:cNvPr id="14" name="Straight Connector 13">
              <a:extLst>
                <a:ext uri="{FF2B5EF4-FFF2-40B4-BE49-F238E27FC236}">
                  <a16:creationId xmlns:a16="http://schemas.microsoft.com/office/drawing/2014/main" id="{0EBF15C6-51A3-0039-7C8E-9F5BC53301CA}"/>
                </a:ext>
              </a:extLst>
            </p:cNvPr>
            <p:cNvCxnSpPr/>
            <p:nvPr/>
          </p:nvCxnSpPr>
          <p:spPr>
            <a:xfrm>
              <a:off x="804672"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F2827DB-A570-B094-5067-79A4F7DA7F3C}"/>
                </a:ext>
              </a:extLst>
            </p:cNvPr>
            <p:cNvCxnSpPr>
              <a:cxnSpLocks/>
            </p:cNvCxnSpPr>
            <p:nvPr/>
          </p:nvCxnSpPr>
          <p:spPr>
            <a:xfrm>
              <a:off x="803185" y="393192"/>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4DF52F4-C942-A75F-0F4B-911959D2F300}"/>
                </a:ext>
              </a:extLst>
            </p:cNvPr>
            <p:cNvCxnSpPr>
              <a:cxnSpLocks/>
            </p:cNvCxnSpPr>
            <p:nvPr/>
          </p:nvCxnSpPr>
          <p:spPr>
            <a:xfrm>
              <a:off x="11388814"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944BFA9-C671-8332-EC4C-A56CAAB34AEF}"/>
                </a:ext>
              </a:extLst>
            </p:cNvPr>
            <p:cNvCxnSpPr>
              <a:cxnSpLocks/>
            </p:cNvCxnSpPr>
            <p:nvPr/>
          </p:nvCxnSpPr>
          <p:spPr>
            <a:xfrm>
              <a:off x="803185" y="6452119"/>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17040493"/>
      </p:ext>
    </p:extLst>
  </p:cSld>
  <p:clrMapOvr>
    <a:overrideClrMapping bg1="lt1" tx1="dk1" bg2="lt2" tx2="dk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Comparison">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FEE969-634D-6E32-D227-18E9282C6F9E}"/>
              </a:ext>
            </a:extLst>
          </p:cNvPr>
          <p:cNvSpPr>
            <a:spLocks noGrp="1"/>
          </p:cNvSpPr>
          <p:nvPr>
            <p:ph type="title"/>
          </p:nvPr>
        </p:nvSpPr>
        <p:spPr>
          <a:xfrm>
            <a:off x="1058011" y="600148"/>
            <a:ext cx="10058400" cy="1133856"/>
          </a:xfrm>
        </p:spPr>
        <p:txBody>
          <a:bodyPr/>
          <a:lstStyle>
            <a:lvl1pPr>
              <a:defRPr>
                <a:solidFill>
                  <a:schemeClr val="tx1"/>
                </a:solidFill>
              </a:defRPr>
            </a:lvl1pPr>
          </a:lstStyle>
          <a:p>
            <a:r>
              <a:rPr lang="en-US"/>
              <a:t>Click to edit Master title style</a:t>
            </a:r>
            <a:endParaRPr lang="en-US" dirty="0"/>
          </a:p>
        </p:txBody>
      </p:sp>
      <p:sp>
        <p:nvSpPr>
          <p:cNvPr id="8" name="Footer Placeholder 7">
            <a:extLst>
              <a:ext uri="{FF2B5EF4-FFF2-40B4-BE49-F238E27FC236}">
                <a16:creationId xmlns:a16="http://schemas.microsoft.com/office/drawing/2014/main" id="{949D76D8-9033-26CF-BF4C-AECCC685C177}"/>
              </a:ext>
            </a:extLst>
          </p:cNvPr>
          <p:cNvSpPr>
            <a:spLocks noGrp="1"/>
          </p:cNvSpPr>
          <p:nvPr>
            <p:ph type="ftr" sz="quarter" idx="11"/>
          </p:nvPr>
        </p:nvSpPr>
        <p:spPr/>
        <p:txBody>
          <a:bodyPr/>
          <a:lstStyle>
            <a:lvl1pPr>
              <a:defRPr>
                <a:solidFill>
                  <a:schemeClr val="tx1"/>
                </a:solidFill>
              </a:defRPr>
            </a:lvl1pPr>
          </a:lstStyle>
          <a:p>
            <a:r>
              <a:rPr lang="en-US"/>
              <a:t>SAMPLE FOOTER TEXT</a:t>
            </a:r>
            <a:endParaRPr lang="en-US" dirty="0"/>
          </a:p>
        </p:txBody>
      </p:sp>
      <p:sp>
        <p:nvSpPr>
          <p:cNvPr id="3" name="Text Placeholder 2">
            <a:extLst>
              <a:ext uri="{FF2B5EF4-FFF2-40B4-BE49-F238E27FC236}">
                <a16:creationId xmlns:a16="http://schemas.microsoft.com/office/drawing/2014/main" id="{61CD26D4-290A-F0ED-7D62-41EDA6FEC2B9}"/>
              </a:ext>
            </a:extLst>
          </p:cNvPr>
          <p:cNvSpPr>
            <a:spLocks noGrp="1"/>
          </p:cNvSpPr>
          <p:nvPr>
            <p:ph type="body" idx="1"/>
          </p:nvPr>
        </p:nvSpPr>
        <p:spPr>
          <a:xfrm>
            <a:off x="1058011" y="1828800"/>
            <a:ext cx="4754880" cy="559834"/>
          </a:xfrm>
        </p:spPr>
        <p:txBody>
          <a:bodyPr anchor="b">
            <a:normAutofit/>
          </a:bodyPr>
          <a:lstStyle>
            <a:lvl1pPr marL="0" indent="0">
              <a:lnSpc>
                <a:spcPct val="90000"/>
              </a:lnSpc>
              <a:buNone/>
              <a:defRPr sz="2000" b="1"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E35B8AB-C546-6624-5613-679F649D8004}"/>
              </a:ext>
            </a:extLst>
          </p:cNvPr>
          <p:cNvSpPr>
            <a:spLocks noGrp="1"/>
          </p:cNvSpPr>
          <p:nvPr>
            <p:ph sz="quarter" idx="15"/>
          </p:nvPr>
        </p:nvSpPr>
        <p:spPr>
          <a:xfrm>
            <a:off x="1058011" y="2465752"/>
            <a:ext cx="4754880" cy="3763962"/>
          </a:xfrm>
        </p:spPr>
        <p:txBody>
          <a:bodyPr>
            <a:normAutofit/>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6536620-C4F3-EEC3-DBF1-05196B1CBB55}"/>
              </a:ext>
            </a:extLst>
          </p:cNvPr>
          <p:cNvSpPr>
            <a:spLocks noGrp="1"/>
          </p:cNvSpPr>
          <p:nvPr>
            <p:ph type="body" sz="quarter" idx="3"/>
          </p:nvPr>
        </p:nvSpPr>
        <p:spPr>
          <a:xfrm>
            <a:off x="6353436" y="1828800"/>
            <a:ext cx="4754880" cy="559834"/>
          </a:xfrm>
        </p:spPr>
        <p:txBody>
          <a:bodyPr anchor="b">
            <a:normAutofit/>
          </a:bodyPr>
          <a:lstStyle>
            <a:lvl1pPr marL="0" indent="0">
              <a:lnSpc>
                <a:spcPct val="90000"/>
              </a:lnSpc>
              <a:buNone/>
              <a:defRPr sz="2000" b="1"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5">
            <a:extLst>
              <a:ext uri="{FF2B5EF4-FFF2-40B4-BE49-F238E27FC236}">
                <a16:creationId xmlns:a16="http://schemas.microsoft.com/office/drawing/2014/main" id="{689131D8-B072-15AB-4C0D-39F0B943B0A9}"/>
              </a:ext>
            </a:extLst>
          </p:cNvPr>
          <p:cNvSpPr>
            <a:spLocks noGrp="1"/>
          </p:cNvSpPr>
          <p:nvPr>
            <p:ph sz="quarter" idx="16"/>
          </p:nvPr>
        </p:nvSpPr>
        <p:spPr>
          <a:xfrm>
            <a:off x="6353436" y="2465752"/>
            <a:ext cx="4754880" cy="3763962"/>
          </a:xfrm>
        </p:spPr>
        <p:txBody>
          <a:bodyPr>
            <a:normAutofit/>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E3B3581-658A-8487-F9CB-E79F2BFF27E4}"/>
              </a:ext>
            </a:extLst>
          </p:cNvPr>
          <p:cNvSpPr>
            <a:spLocks noGrp="1"/>
          </p:cNvSpPr>
          <p:nvPr>
            <p:ph type="dt" sz="half" idx="10"/>
          </p:nvPr>
        </p:nvSpPr>
        <p:spPr/>
        <p:txBody>
          <a:bodyPr/>
          <a:lstStyle>
            <a:lvl1pPr>
              <a:defRPr>
                <a:solidFill>
                  <a:schemeClr val="tx1"/>
                </a:solidFill>
              </a:defRPr>
            </a:lvl1pPr>
          </a:lstStyle>
          <a:p>
            <a:fld id="{B7C0F1DD-38C1-462C-A697-E8DF52FBE341}" type="datetime1">
              <a:rPr lang="en-US" smtClean="0"/>
              <a:t>1/13/2026</a:t>
            </a:fld>
            <a:endParaRPr lang="en-US" dirty="0"/>
          </a:p>
        </p:txBody>
      </p:sp>
      <p:sp>
        <p:nvSpPr>
          <p:cNvPr id="9" name="Slide Number Placeholder 8">
            <a:extLst>
              <a:ext uri="{FF2B5EF4-FFF2-40B4-BE49-F238E27FC236}">
                <a16:creationId xmlns:a16="http://schemas.microsoft.com/office/drawing/2014/main" id="{E02A06B8-CC1D-542F-D8EB-7625046B91D2}"/>
              </a:ext>
            </a:extLst>
          </p:cNvPr>
          <p:cNvSpPr>
            <a:spLocks noGrp="1"/>
          </p:cNvSpPr>
          <p:nvPr>
            <p:ph type="sldNum" sz="quarter" idx="12"/>
          </p:nvPr>
        </p:nvSpPr>
        <p:spPr/>
        <p:txBody>
          <a:bodyPr/>
          <a:lstStyle>
            <a:lvl1pPr>
              <a:defRPr>
                <a:solidFill>
                  <a:schemeClr val="tx1"/>
                </a:solidFill>
              </a:defRPr>
            </a:lvl1pPr>
          </a:lstStyle>
          <a:p>
            <a:fld id="{CC057153-B650-4DEB-B370-79DDCFDCE934}" type="slidenum">
              <a:rPr lang="en-US" smtClean="0"/>
              <a:pPr/>
              <a:t>‹#›</a:t>
            </a:fld>
            <a:endParaRPr lang="en-US" dirty="0"/>
          </a:p>
        </p:txBody>
      </p:sp>
      <p:grpSp>
        <p:nvGrpSpPr>
          <p:cNvPr id="15" name="Group 14">
            <a:extLst>
              <a:ext uri="{FF2B5EF4-FFF2-40B4-BE49-F238E27FC236}">
                <a16:creationId xmlns:a16="http://schemas.microsoft.com/office/drawing/2014/main" id="{2E70A967-D43A-531B-AB77-B7D2DE7E4B0F}"/>
              </a:ext>
            </a:extLst>
          </p:cNvPr>
          <p:cNvGrpSpPr/>
          <p:nvPr/>
        </p:nvGrpSpPr>
        <p:grpSpPr>
          <a:xfrm>
            <a:off x="803185" y="0"/>
            <a:ext cx="10585629" cy="6858000"/>
            <a:chOff x="803185" y="0"/>
            <a:chExt cx="10585629" cy="6858000"/>
          </a:xfrm>
        </p:grpSpPr>
        <p:cxnSp>
          <p:nvCxnSpPr>
            <p:cNvPr id="16" name="Straight Connector 15">
              <a:extLst>
                <a:ext uri="{FF2B5EF4-FFF2-40B4-BE49-F238E27FC236}">
                  <a16:creationId xmlns:a16="http://schemas.microsoft.com/office/drawing/2014/main" id="{61B1175E-A767-B7AB-D265-9256ECCA8E8A}"/>
                </a:ext>
              </a:extLst>
            </p:cNvPr>
            <p:cNvCxnSpPr/>
            <p:nvPr/>
          </p:nvCxnSpPr>
          <p:spPr>
            <a:xfrm>
              <a:off x="804672"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929F5B2-C13B-2102-792E-E51F1738D2A8}"/>
                </a:ext>
              </a:extLst>
            </p:cNvPr>
            <p:cNvCxnSpPr>
              <a:cxnSpLocks/>
            </p:cNvCxnSpPr>
            <p:nvPr/>
          </p:nvCxnSpPr>
          <p:spPr>
            <a:xfrm>
              <a:off x="803185" y="393192"/>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5C2A7D0-2242-BB3D-AC3F-126E076FC3A1}"/>
                </a:ext>
              </a:extLst>
            </p:cNvPr>
            <p:cNvCxnSpPr>
              <a:cxnSpLocks/>
            </p:cNvCxnSpPr>
            <p:nvPr/>
          </p:nvCxnSpPr>
          <p:spPr>
            <a:xfrm>
              <a:off x="11388814"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40BEB2B-F33C-CFC6-3060-70CD260293DE}"/>
                </a:ext>
              </a:extLst>
            </p:cNvPr>
            <p:cNvCxnSpPr>
              <a:cxnSpLocks/>
            </p:cNvCxnSpPr>
            <p:nvPr/>
          </p:nvCxnSpPr>
          <p:spPr>
            <a:xfrm>
              <a:off x="803185" y="6452119"/>
              <a:ext cx="10584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65224923"/>
      </p:ext>
    </p:extLst>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GB"/>
            </a:p>
          </p:txBody>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GB"/>
            </a:p>
          </p:txBody>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GB"/>
            </a:p>
          </p:txBody>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GB"/>
            </a:p>
          </p:txBody>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1/13/2026</a:t>
            </a:fld>
            <a:endParaRPr lang="en-US"/>
          </a:p>
        </p:txBody>
      </p:sp>
      <p:sp>
        <p:nvSpPr>
          <p:cNvPr id="5" name="Footer Placeholder 4"/>
          <p:cNvSpPr>
            <a:spLocks noGrp="1"/>
          </p:cNvSpPr>
          <p:nvPr>
            <p:ph type="ftr" sz="quarter" idx="11"/>
          </p:nvPr>
        </p:nvSpPr>
        <p:spPr>
          <a:xfrm>
            <a:off x="1876424" y="5410201"/>
            <a:ext cx="5124886" cy="365125"/>
          </a:xfrm>
        </p:spPr>
        <p:txBody>
          <a:bodyPr/>
          <a:lstStyle/>
          <a:p>
            <a:endParaRPr lang="en-US"/>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171702582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dirty="0"/>
              <a:t>1/13/2026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32174965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1/13/2026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36172166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41410" y="2249486"/>
            <a:ext cx="4878389"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2249486"/>
            <a:ext cx="4875211"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8A87A34-81AB-432B-8DAE-1953F412C126}" type="datetimeFigureOut">
              <a:rPr lang="en-US" dirty="0"/>
              <a:t>1/13/2026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397992318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8A87A34-81AB-432B-8DAE-1953F412C126}" type="datetimeFigureOut">
              <a:rPr lang="en-US" dirty="0"/>
              <a:t>1/13/2026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509752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GB"/>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5D94B1B5-61D9-4408-A2B5-CA06F768CAB1}" type="datetime1">
              <a:rPr lang="en-US" smtClean="0"/>
              <a:t>1/13/2026</a:t>
            </a:fld>
            <a:endParaRPr lang="en-US" dirty="0"/>
          </a:p>
        </p:txBody>
      </p:sp>
      <p:sp>
        <p:nvSpPr>
          <p:cNvPr id="6" name="Footer Placeholder 5"/>
          <p:cNvSpPr>
            <a:spLocks noGrp="1"/>
          </p:cNvSpPr>
          <p:nvPr>
            <p:ph type="ftr" sz="quarter" idx="11"/>
          </p:nvPr>
        </p:nvSpPr>
        <p:spPr/>
        <p:txBody>
          <a:bodyPr/>
          <a:lstStyle/>
          <a:p>
            <a:r>
              <a:rPr lang="en-US"/>
              <a:t>SAMPLE FOOTER TEXT</a:t>
            </a:r>
            <a:endParaRPr lang="en-US" dirty="0"/>
          </a:p>
        </p:txBody>
      </p:sp>
      <p:sp>
        <p:nvSpPr>
          <p:cNvPr id="7" name="Slide Number Placeholder 6"/>
          <p:cNvSpPr>
            <a:spLocks noGrp="1"/>
          </p:cNvSpPr>
          <p:nvPr>
            <p:ph type="sldNum" sz="quarter" idx="12"/>
          </p:nvPr>
        </p:nvSpPr>
        <p:spPr/>
        <p:txBody>
          <a:bodyPr/>
          <a:lstStyle/>
          <a:p>
            <a:fld id="{CC057153-B650-4DEB-B370-79DDCFDCE934}" type="slidenum">
              <a:rPr lang="en-US" smtClean="0"/>
              <a:pPr/>
              <a:t>‹#›</a:t>
            </a:fld>
            <a:endParaRPr lang="en-US" dirty="0"/>
          </a:p>
        </p:txBody>
      </p:sp>
    </p:spTree>
    <p:extLst>
      <p:ext uri="{BB962C8B-B14F-4D97-AF65-F5344CB8AC3E}">
        <p14:creationId xmlns:p14="http://schemas.microsoft.com/office/powerpoint/2010/main" val="2746820477"/>
      </p:ext>
    </p:extLst>
  </p:cSld>
  <p:clrMapOvr>
    <a:masterClrMapping/>
  </p:clrMapOvr>
  <p:hf hdr="0" dt="0"/>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8A87A34-81AB-432B-8DAE-1953F412C126}" type="datetimeFigureOut">
              <a:rPr lang="en-US" dirty="0"/>
              <a:t>1/13/2026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411620343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1/13/2026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296565360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56200" y="592666"/>
            <a:ext cx="5891209" cy="5198534"/>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125900761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109602081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111508555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382482621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tx1"/>
                </a:solidFill>
                <a:effectLst/>
              </a:rPr>
              <a:t>”</a:t>
            </a:r>
          </a:p>
        </p:txBody>
      </p:sp>
    </p:spTree>
    <p:extLst>
      <p:ext uri="{BB962C8B-B14F-4D97-AF65-F5344CB8AC3E}">
        <p14:creationId xmlns:p14="http://schemas.microsoft.com/office/powerpoint/2010/main" val="254770361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38442806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1/13/2026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124362344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1/13/2026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23688818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GB"/>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5D94B1B5-61D9-4408-A2B5-CA06F768CAB1}" type="datetime1">
              <a:rPr lang="en-US" smtClean="0"/>
              <a:t>1/13/2026</a:t>
            </a:fld>
            <a:endParaRPr lang="en-US" dirty="0"/>
          </a:p>
        </p:txBody>
      </p:sp>
      <p:sp>
        <p:nvSpPr>
          <p:cNvPr id="8" name="Footer Placeholder 7"/>
          <p:cNvSpPr>
            <a:spLocks noGrp="1"/>
          </p:cNvSpPr>
          <p:nvPr>
            <p:ph type="ftr" sz="quarter" idx="11"/>
          </p:nvPr>
        </p:nvSpPr>
        <p:spPr/>
        <p:txBody>
          <a:bodyPr/>
          <a:lstStyle/>
          <a:p>
            <a:r>
              <a:rPr lang="en-US"/>
              <a:t>SAMPLE FOOTER TEXT</a:t>
            </a:r>
            <a:endParaRPr lang="en-US" dirty="0"/>
          </a:p>
        </p:txBody>
      </p:sp>
      <p:sp>
        <p:nvSpPr>
          <p:cNvPr id="9" name="Slide Number Placeholder 8"/>
          <p:cNvSpPr>
            <a:spLocks noGrp="1"/>
          </p:cNvSpPr>
          <p:nvPr>
            <p:ph type="sldNum" sz="quarter" idx="12"/>
          </p:nvPr>
        </p:nvSpPr>
        <p:spPr/>
        <p:txBody>
          <a:bodyPr/>
          <a:lstStyle/>
          <a:p>
            <a:fld id="{CC057153-B650-4DEB-B370-79DDCFDCE934}" type="slidenum">
              <a:rPr lang="en-US" smtClean="0"/>
              <a:pPr/>
              <a:t>‹#›</a:t>
            </a:fld>
            <a:endParaRPr lang="en-US" dirty="0"/>
          </a:p>
        </p:txBody>
      </p:sp>
    </p:spTree>
    <p:extLst>
      <p:ext uri="{BB962C8B-B14F-4D97-AF65-F5344CB8AC3E}">
        <p14:creationId xmlns:p14="http://schemas.microsoft.com/office/powerpoint/2010/main" val="1346789645"/>
      </p:ext>
    </p:extLst>
  </p:cSld>
  <p:clrMapOvr>
    <a:masterClrMapping/>
  </p:clrMapOvr>
  <p:hf hdr="0" dt="0"/>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dirty="0"/>
              <a:t>1/13/2026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6764416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dirty="0"/>
              <a:t>1/13/2026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a:p>
        </p:txBody>
      </p:sp>
    </p:spTree>
    <p:extLst>
      <p:ext uri="{BB962C8B-B14F-4D97-AF65-F5344CB8AC3E}">
        <p14:creationId xmlns:p14="http://schemas.microsoft.com/office/powerpoint/2010/main" val="3407416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B15132D0-A4B5-4DFA-9485-CB2E482EE77C}" type="datetime1">
              <a:rPr lang="en-US" smtClean="0"/>
              <a:t>1/13/2026</a:t>
            </a:fld>
            <a:endParaRPr lang="en-US" dirty="0"/>
          </a:p>
        </p:txBody>
      </p:sp>
      <p:sp>
        <p:nvSpPr>
          <p:cNvPr id="4" name="Footer Placeholder 3"/>
          <p:cNvSpPr>
            <a:spLocks noGrp="1"/>
          </p:cNvSpPr>
          <p:nvPr>
            <p:ph type="ftr" sz="quarter" idx="11"/>
          </p:nvPr>
        </p:nvSpPr>
        <p:spPr/>
        <p:txBody>
          <a:bodyPr/>
          <a:lstStyle/>
          <a:p>
            <a:r>
              <a:rPr lang="en-US"/>
              <a:t>SAMPLE FOOTER TEXT</a:t>
            </a:r>
            <a:endParaRPr lang="en-US" dirty="0"/>
          </a:p>
        </p:txBody>
      </p:sp>
      <p:sp>
        <p:nvSpPr>
          <p:cNvPr id="5" name="Slide Number Placeholder 4"/>
          <p:cNvSpPr>
            <a:spLocks noGrp="1"/>
          </p:cNvSpPr>
          <p:nvPr>
            <p:ph type="sldNum" sz="quarter" idx="12"/>
          </p:nvPr>
        </p:nvSpPr>
        <p:spPr/>
        <p:txBody>
          <a:bodyPr/>
          <a:lstStyle/>
          <a:p>
            <a:fld id="{CC057153-B650-4DEB-B370-79DDCFDCE934}" type="slidenum">
              <a:rPr lang="en-US" smtClean="0"/>
              <a:pPr/>
              <a:t>‹#›</a:t>
            </a:fld>
            <a:endParaRPr lang="en-US" dirty="0"/>
          </a:p>
        </p:txBody>
      </p:sp>
    </p:spTree>
    <p:extLst>
      <p:ext uri="{BB962C8B-B14F-4D97-AF65-F5344CB8AC3E}">
        <p14:creationId xmlns:p14="http://schemas.microsoft.com/office/powerpoint/2010/main" val="3218449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5D94B1B5-61D9-4408-A2B5-CA06F768CAB1}" type="datetime1">
              <a:rPr lang="en-US" smtClean="0"/>
              <a:t>1/13/2026</a:t>
            </a:fld>
            <a:endParaRPr lang="en-US" dirty="0"/>
          </a:p>
        </p:txBody>
      </p:sp>
      <p:sp>
        <p:nvSpPr>
          <p:cNvPr id="3" name="Footer Placeholder 2"/>
          <p:cNvSpPr>
            <a:spLocks noGrp="1"/>
          </p:cNvSpPr>
          <p:nvPr>
            <p:ph type="ftr" sz="quarter" idx="11"/>
          </p:nvPr>
        </p:nvSpPr>
        <p:spPr/>
        <p:txBody>
          <a:bodyPr/>
          <a:lstStyle/>
          <a:p>
            <a:r>
              <a:rPr lang="en-US"/>
              <a:t>SAMPLE FOOTER TEXT</a:t>
            </a:r>
            <a:endParaRPr lang="en-US" dirty="0"/>
          </a:p>
        </p:txBody>
      </p:sp>
      <p:sp>
        <p:nvSpPr>
          <p:cNvPr id="4" name="Slide Number Placeholder 3"/>
          <p:cNvSpPr>
            <a:spLocks noGrp="1"/>
          </p:cNvSpPr>
          <p:nvPr>
            <p:ph type="sldNum" sz="quarter" idx="12"/>
          </p:nvPr>
        </p:nvSpPr>
        <p:spPr/>
        <p:txBody>
          <a:bodyPr/>
          <a:lstStyle/>
          <a:p>
            <a:fld id="{CC057153-B650-4DEB-B370-79DDCFDCE934}" type="slidenum">
              <a:rPr lang="en-US" smtClean="0"/>
              <a:pPr/>
              <a:t>‹#›</a:t>
            </a:fld>
            <a:endParaRPr lang="en-US" dirty="0"/>
          </a:p>
        </p:txBody>
      </p:sp>
    </p:spTree>
    <p:extLst>
      <p:ext uri="{BB962C8B-B14F-4D97-AF65-F5344CB8AC3E}">
        <p14:creationId xmlns:p14="http://schemas.microsoft.com/office/powerpoint/2010/main" val="2836025388"/>
      </p:ext>
    </p:extLst>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GB"/>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5D94B1B5-61D9-4408-A2B5-CA06F768CAB1}" type="datetime1">
              <a:rPr lang="en-US" smtClean="0"/>
              <a:t>1/13/2026</a:t>
            </a:fld>
            <a:endParaRPr lang="en-US" dirty="0"/>
          </a:p>
        </p:txBody>
      </p:sp>
      <p:sp>
        <p:nvSpPr>
          <p:cNvPr id="6" name="Footer Placeholder 5"/>
          <p:cNvSpPr>
            <a:spLocks noGrp="1"/>
          </p:cNvSpPr>
          <p:nvPr>
            <p:ph type="ftr" sz="quarter" idx="11"/>
          </p:nvPr>
        </p:nvSpPr>
        <p:spPr/>
        <p:txBody>
          <a:bodyPr/>
          <a:lstStyle/>
          <a:p>
            <a:r>
              <a:rPr lang="en-US"/>
              <a:t>SAMPLE FOOTER TEXT</a:t>
            </a:r>
            <a:endParaRPr lang="en-US" dirty="0"/>
          </a:p>
        </p:txBody>
      </p:sp>
      <p:sp>
        <p:nvSpPr>
          <p:cNvPr id="7" name="Slide Number Placeholder 6"/>
          <p:cNvSpPr>
            <a:spLocks noGrp="1"/>
          </p:cNvSpPr>
          <p:nvPr>
            <p:ph type="sldNum" sz="quarter" idx="12"/>
          </p:nvPr>
        </p:nvSpPr>
        <p:spPr/>
        <p:txBody>
          <a:bodyPr/>
          <a:lstStyle/>
          <a:p>
            <a:fld id="{CC057153-B650-4DEB-B370-79DDCFDCE934}" type="slidenum">
              <a:rPr lang="en-US" smtClean="0"/>
              <a:pPr/>
              <a:t>‹#›</a:t>
            </a:fld>
            <a:endParaRPr lang="en-US" dirty="0"/>
          </a:p>
        </p:txBody>
      </p:sp>
    </p:spTree>
    <p:extLst>
      <p:ext uri="{BB962C8B-B14F-4D97-AF65-F5344CB8AC3E}">
        <p14:creationId xmlns:p14="http://schemas.microsoft.com/office/powerpoint/2010/main" val="3200855955"/>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5D94B1B5-61D9-4408-A2B5-CA06F768CAB1}" type="datetime1">
              <a:rPr lang="en-US" smtClean="0"/>
              <a:t>1/13/2026</a:t>
            </a:fld>
            <a:endParaRPr lang="en-US" dirty="0"/>
          </a:p>
        </p:txBody>
      </p:sp>
      <p:sp>
        <p:nvSpPr>
          <p:cNvPr id="6" name="Footer Placeholder 5"/>
          <p:cNvSpPr>
            <a:spLocks noGrp="1"/>
          </p:cNvSpPr>
          <p:nvPr>
            <p:ph type="ftr" sz="quarter" idx="11"/>
          </p:nvPr>
        </p:nvSpPr>
        <p:spPr/>
        <p:txBody>
          <a:bodyPr/>
          <a:lstStyle/>
          <a:p>
            <a:r>
              <a:rPr lang="en-US"/>
              <a:t>SAMPLE FOOTER TEXT</a:t>
            </a:r>
            <a:endParaRPr lang="en-US" dirty="0"/>
          </a:p>
        </p:txBody>
      </p:sp>
      <p:sp>
        <p:nvSpPr>
          <p:cNvPr id="7" name="Slide Number Placeholder 6"/>
          <p:cNvSpPr>
            <a:spLocks noGrp="1"/>
          </p:cNvSpPr>
          <p:nvPr>
            <p:ph type="sldNum" sz="quarter" idx="12"/>
          </p:nvPr>
        </p:nvSpPr>
        <p:spPr/>
        <p:txBody>
          <a:bodyPr/>
          <a:lstStyle/>
          <a:p>
            <a:fld id="{CC057153-B650-4DEB-B370-79DDCFDCE934}" type="slidenum">
              <a:rPr lang="en-US" smtClean="0"/>
              <a:pPr/>
              <a:t>‹#›</a:t>
            </a:fld>
            <a:endParaRPr lang="en-US" dirty="0"/>
          </a:p>
        </p:txBody>
      </p:sp>
    </p:spTree>
    <p:extLst>
      <p:ext uri="{BB962C8B-B14F-4D97-AF65-F5344CB8AC3E}">
        <p14:creationId xmlns:p14="http://schemas.microsoft.com/office/powerpoint/2010/main" val="2474404729"/>
      </p:ext>
    </p:extLst>
  </p:cSld>
  <p:clrMapOvr>
    <a:masterClrMapping/>
  </p:clrMapOvr>
  <p:hf hd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theme" Target="../theme/theme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10" Type="http://schemas.openxmlformats.org/officeDocument/2006/relationships/slideLayout" Target="../slideLayouts/slideLayout44.xml"/><Relationship Id="rId19" Type="http://schemas.openxmlformats.org/officeDocument/2006/relationships/image" Target="../media/image1.png"/><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36">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5D94B1B5-61D9-4408-A2B5-CA06F768CAB1}" type="datetime1">
              <a:rPr lang="en-US" smtClean="0"/>
              <a:t>1/13/2026</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r>
              <a:rPr lang="en-US"/>
              <a:t>SAMPLE FOOTER TEXT</a:t>
            </a:r>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CC057153-B650-4DEB-B370-79DDCFDCE934}" type="slidenum">
              <a:rPr lang="en-US" smtClean="0"/>
              <a:pPr/>
              <a:t>‹#›</a:t>
            </a:fld>
            <a:endParaRPr lang="en-US" dirty="0"/>
          </a:p>
        </p:txBody>
      </p:sp>
      <p:sp>
        <p:nvSpPr>
          <p:cNvPr id="7" name="Freeform 6" hidden="1">
            <a:extLst>
              <a:ext uri="{FF2B5EF4-FFF2-40B4-BE49-F238E27FC236}">
                <a16:creationId xmlns:a16="http://schemas.microsoft.com/office/drawing/2014/main" id="{8C0C61BF-8BBE-A1A2-CD83-D78CBEE5D424}"/>
              </a:ext>
            </a:extLst>
          </p:cNvPr>
          <p:cNvSpPr/>
          <p:nvPr userDrawn="1"/>
        </p:nvSpPr>
        <p:spPr>
          <a:xfrm>
            <a:off x="812559" y="393189"/>
            <a:ext cx="10579798" cy="6071619"/>
          </a:xfrm>
          <a:custGeom>
            <a:avLst/>
            <a:gdLst>
              <a:gd name="connsiteX0" fmla="*/ 10186606 w 10579798"/>
              <a:gd name="connsiteY0" fmla="*/ 0 h 6071619"/>
              <a:gd name="connsiteX1" fmla="*/ 10579798 w 10579798"/>
              <a:gd name="connsiteY1" fmla="*/ 0 h 6071619"/>
              <a:gd name="connsiteX2" fmla="*/ 10579798 w 10579798"/>
              <a:gd name="connsiteY2" fmla="*/ 6071619 h 6071619"/>
              <a:gd name="connsiteX3" fmla="*/ 10186606 w 10579798"/>
              <a:gd name="connsiteY3" fmla="*/ 6071619 h 6071619"/>
              <a:gd name="connsiteX4" fmla="*/ 10186606 w 10579798"/>
              <a:gd name="connsiteY4" fmla="*/ 393194 h 6071619"/>
              <a:gd name="connsiteX5" fmla="*/ 393192 w 10579798"/>
              <a:gd name="connsiteY5" fmla="*/ 393194 h 6071619"/>
              <a:gd name="connsiteX6" fmla="*/ 393192 w 10579798"/>
              <a:gd name="connsiteY6" fmla="*/ 5870339 h 6071619"/>
              <a:gd name="connsiteX7" fmla="*/ 0 w 10579798"/>
              <a:gd name="connsiteY7" fmla="*/ 5870339 h 6071619"/>
              <a:gd name="connsiteX8" fmla="*/ 0 w 10579798"/>
              <a:gd name="connsiteY8" fmla="*/ 2 h 6071619"/>
              <a:gd name="connsiteX9" fmla="*/ 157401 w 10579798"/>
              <a:gd name="connsiteY9" fmla="*/ 2 h 6071619"/>
              <a:gd name="connsiteX10" fmla="*/ 393192 w 10579798"/>
              <a:gd name="connsiteY10" fmla="*/ 2 h 6071619"/>
              <a:gd name="connsiteX11" fmla="*/ 10186606 w 10579798"/>
              <a:gd name="connsiteY11" fmla="*/ 2 h 6071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79798" h="6071619">
                <a:moveTo>
                  <a:pt x="10186606" y="0"/>
                </a:moveTo>
                <a:lnTo>
                  <a:pt x="10579798" y="0"/>
                </a:lnTo>
                <a:lnTo>
                  <a:pt x="10579798" y="6071619"/>
                </a:lnTo>
                <a:lnTo>
                  <a:pt x="10186606" y="6071619"/>
                </a:lnTo>
                <a:lnTo>
                  <a:pt x="10186606" y="393194"/>
                </a:lnTo>
                <a:lnTo>
                  <a:pt x="393192" y="393194"/>
                </a:lnTo>
                <a:lnTo>
                  <a:pt x="393192" y="5870339"/>
                </a:lnTo>
                <a:lnTo>
                  <a:pt x="0" y="5870339"/>
                </a:lnTo>
                <a:lnTo>
                  <a:pt x="0" y="2"/>
                </a:lnTo>
                <a:lnTo>
                  <a:pt x="157401" y="2"/>
                </a:lnTo>
                <a:lnTo>
                  <a:pt x="393192" y="2"/>
                </a:lnTo>
                <a:lnTo>
                  <a:pt x="10186606" y="2"/>
                </a:lnTo>
                <a:close/>
              </a:path>
            </a:pathLst>
          </a:custGeom>
          <a:solidFill>
            <a:schemeClr val="accent5">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TextBox 8">
            <a:extLst>
              <a:ext uri="{FF2B5EF4-FFF2-40B4-BE49-F238E27FC236}">
                <a16:creationId xmlns:a16="http://schemas.microsoft.com/office/drawing/2014/main" id="{4AE92AD2-B53C-0B03-DD7B-773DBF93A376}"/>
              </a:ext>
            </a:extLst>
          </p:cNvPr>
          <p:cNvSpPr txBox="1"/>
          <p:nvPr userDrawn="1">
            <p:extLst>
              <p:ext uri="{1162E1C5-73C7-4A58-AE30-91384D911F3F}">
                <p184:classification xmlns:p184="http://schemas.microsoft.com/office/powerpoint/2018/4/main" val="ftr"/>
              </p:ext>
            </p:extLst>
          </p:nvPr>
        </p:nvSpPr>
        <p:spPr>
          <a:xfrm>
            <a:off x="5836412" y="6642100"/>
            <a:ext cx="544513" cy="152400"/>
          </a:xfrm>
          <a:prstGeom prst="rect">
            <a:avLst/>
          </a:prstGeom>
        </p:spPr>
        <p:txBody>
          <a:bodyPr horzOverflow="overflow" lIns="0" tIns="0" rIns="0" bIns="0">
            <a:spAutoFit/>
          </a:bodyPr>
          <a:lstStyle/>
          <a:p>
            <a:pPr algn="l"/>
            <a:r>
              <a:rPr lang="en-GB" sz="1000">
                <a:solidFill>
                  <a:srgbClr val="000000">
                    <a:alpha val="50000"/>
                  </a:srgbClr>
                </a:solidFill>
                <a:latin typeface="Aptos" panose="020B0004020202020204" pitchFamily="34" charset="0"/>
              </a:rPr>
              <a:t>OFFICIAL</a:t>
            </a:r>
          </a:p>
        </p:txBody>
      </p:sp>
    </p:spTree>
    <p:extLst>
      <p:ext uri="{BB962C8B-B14F-4D97-AF65-F5344CB8AC3E}">
        <p14:creationId xmlns:p14="http://schemas.microsoft.com/office/powerpoint/2010/main" val="2581219527"/>
      </p:ext>
    </p:extLst>
  </p:cSld>
  <p:clrMap bg1="lt1" tx1="dk1" bg2="lt2" tx2="dk2" accent1="accent1" accent2="accent2" accent3="accent3" accent4="accent4" accent5="accent5" accent6="accent6" hlink="hlink" folHlink="folHlink"/>
  <p:sldLayoutIdLst>
    <p:sldLayoutId id="2147484575" r:id="rId1"/>
    <p:sldLayoutId id="2147484576" r:id="rId2"/>
    <p:sldLayoutId id="2147484577" r:id="rId3"/>
    <p:sldLayoutId id="2147484578" r:id="rId4"/>
    <p:sldLayoutId id="2147484579" r:id="rId5"/>
    <p:sldLayoutId id="2147484580" r:id="rId6"/>
    <p:sldLayoutId id="2147484581" r:id="rId7"/>
    <p:sldLayoutId id="2147484582" r:id="rId8"/>
    <p:sldLayoutId id="2147484583" r:id="rId9"/>
    <p:sldLayoutId id="2147484584" r:id="rId10"/>
    <p:sldLayoutId id="2147484585" r:id="rId11"/>
    <p:sldLayoutId id="2147484586" r:id="rId12"/>
    <p:sldLayoutId id="2147484587" r:id="rId13"/>
    <p:sldLayoutId id="2147484588" r:id="rId14"/>
    <p:sldLayoutId id="2147484589" r:id="rId15"/>
    <p:sldLayoutId id="2147484590" r:id="rId16"/>
    <p:sldLayoutId id="2147484591" r:id="rId17"/>
    <p:sldLayoutId id="2147484592" r:id="rId18"/>
    <p:sldLayoutId id="2147484594" r:id="rId19"/>
    <p:sldLayoutId id="2147483918" r:id="rId20"/>
    <p:sldLayoutId id="2147483919" r:id="rId21"/>
    <p:sldLayoutId id="2147483920" r:id="rId22"/>
    <p:sldLayoutId id="2147483921" r:id="rId23"/>
    <p:sldLayoutId id="2147483922" r:id="rId24"/>
    <p:sldLayoutId id="2147483976" r:id="rId25"/>
    <p:sldLayoutId id="2147483923" r:id="rId26"/>
    <p:sldLayoutId id="2147483933" r:id="rId27"/>
    <p:sldLayoutId id="2147483935" r:id="rId28"/>
    <p:sldLayoutId id="2147483936" r:id="rId29"/>
    <p:sldLayoutId id="2147483937" r:id="rId30"/>
    <p:sldLayoutId id="2147483959" r:id="rId31"/>
    <p:sldLayoutId id="2147483964" r:id="rId32"/>
    <p:sldLayoutId id="2147483967" r:id="rId33"/>
    <p:sldLayoutId id="2147483969" r:id="rId34"/>
  </p:sldLayoutIdLst>
  <p:hf hdr="0" dt="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GB"/>
              </a:p>
            </p:txBody>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txBody>
              <a:bodyPr/>
              <a:lstStyle/>
              <a:p>
                <a:endParaRPr lang="en-GB"/>
              </a:p>
            </p:txBody>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GB"/>
              </a:p>
            </p:txBody>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GB"/>
              </a:p>
            </p:txBody>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GB"/>
              </a:p>
            </p:txBody>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1/13/2026</a:t>
            </a:fld>
            <a:endParaRPr lang="en-US"/>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a:p>
        </p:txBody>
      </p:sp>
      <p:sp>
        <p:nvSpPr>
          <p:cNvPr id="49" name="TextBox 48">
            <a:extLst>
              <a:ext uri="{FF2B5EF4-FFF2-40B4-BE49-F238E27FC236}">
                <a16:creationId xmlns:a16="http://schemas.microsoft.com/office/drawing/2014/main" id="{35AEB3F7-D3C0-81B4-7C4E-F5B3AE22B169}"/>
              </a:ext>
            </a:extLst>
          </p:cNvPr>
          <p:cNvSpPr txBox="1"/>
          <p:nvPr userDrawn="1">
            <p:extLst>
              <p:ext uri="{1162E1C5-73C7-4A58-AE30-91384D911F3F}">
                <p184:classification xmlns:p184="http://schemas.microsoft.com/office/powerpoint/2018/4/main" val="ftr"/>
              </p:ext>
            </p:extLst>
          </p:nvPr>
        </p:nvSpPr>
        <p:spPr>
          <a:xfrm>
            <a:off x="5836412" y="6642100"/>
            <a:ext cx="544513" cy="152400"/>
          </a:xfrm>
          <a:prstGeom prst="rect">
            <a:avLst/>
          </a:prstGeom>
        </p:spPr>
        <p:txBody>
          <a:bodyPr horzOverflow="overflow" lIns="0" tIns="0" rIns="0" bIns="0">
            <a:spAutoFit/>
          </a:bodyPr>
          <a:lstStyle/>
          <a:p>
            <a:pPr algn="l"/>
            <a:r>
              <a:rPr lang="en-GB" sz="1000">
                <a:solidFill>
                  <a:srgbClr val="000000">
                    <a:alpha val="50000"/>
                  </a:srgbClr>
                </a:solidFill>
                <a:latin typeface="Aptos" panose="020B0004020202020204" pitchFamily="34" charset="0"/>
              </a:rPr>
              <a:t>OFFICIAL</a:t>
            </a:r>
          </a:p>
        </p:txBody>
      </p:sp>
    </p:spTree>
    <p:extLst>
      <p:ext uri="{BB962C8B-B14F-4D97-AF65-F5344CB8AC3E}">
        <p14:creationId xmlns:p14="http://schemas.microsoft.com/office/powerpoint/2010/main" val="827952083"/>
      </p:ext>
    </p:extLst>
  </p:cSld>
  <p:clrMap bg1="dk1" tx1="lt1" bg2="dk2" tx2="lt2" accent1="accent1" accent2="accent2" accent3="accent3" accent4="accent4" accent5="accent5" accent6="accent6" hlink="hlink" folHlink="folHlink"/>
  <p:sldLayoutIdLst>
    <p:sldLayoutId id="2147484596" r:id="rId1"/>
    <p:sldLayoutId id="2147484597" r:id="rId2"/>
    <p:sldLayoutId id="2147484598" r:id="rId3"/>
    <p:sldLayoutId id="2147484599" r:id="rId4"/>
    <p:sldLayoutId id="2147484600" r:id="rId5"/>
    <p:sldLayoutId id="2147484601" r:id="rId6"/>
    <p:sldLayoutId id="2147484602" r:id="rId7"/>
    <p:sldLayoutId id="2147484603" r:id="rId8"/>
    <p:sldLayoutId id="2147484604" r:id="rId9"/>
    <p:sldLayoutId id="2147484605" r:id="rId10"/>
    <p:sldLayoutId id="2147484606" r:id="rId11"/>
    <p:sldLayoutId id="2147484607" r:id="rId12"/>
    <p:sldLayoutId id="2147484608" r:id="rId13"/>
    <p:sldLayoutId id="2147484609" r:id="rId14"/>
    <p:sldLayoutId id="2147484610" r:id="rId15"/>
    <p:sldLayoutId id="2147484611" r:id="rId16"/>
    <p:sldLayoutId id="2147484612" r:id="rId17"/>
  </p:sldLayoutIdLst>
  <p:txStyles>
    <p:titleStyle>
      <a:lvl1pPr algn="l" defTabSz="914400" rtl="0" eaLnBrk="1" latinLnBrk="0" hangingPunct="1">
        <a:lnSpc>
          <a:spcPct val="90000"/>
        </a:lnSpc>
        <a:spcBef>
          <a:spcPct val="0"/>
        </a:spcBef>
        <a:buNone/>
        <a:defRPr sz="3600" kern="1200" cap="all" baseline="0">
          <a:solidFill>
            <a:schemeClr val="tx1"/>
          </a:solidFill>
          <a:effectLst>
            <a:outerShdw blurRad="177800" dist="38100" dir="2700000" algn="tl">
              <a:srgbClr val="000000">
                <a:alpha val="24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effectLst>
            <a:outerShdw blurRad="152400" dist="38100" dir="2700000" algn="tl">
              <a:srgbClr val="000000">
                <a:alpha val="36000"/>
              </a:srgbClr>
            </a:outerShdw>
          </a:effectLst>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effectLst>
            <a:outerShdw blurRad="152400" dist="38100" dir="2700000" algn="tl">
              <a:srgbClr val="000000">
                <a:alpha val="36000"/>
              </a:srgbClr>
            </a:outerShdw>
          </a:effectLst>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effectLst>
            <a:outerShdw blurRad="152400" dist="38100" dir="2700000" algn="tl">
              <a:srgbClr val="000000">
                <a:alpha val="36000"/>
              </a:srgbClr>
            </a:outerShdw>
          </a:effectLst>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hyperlink" Target="https://www.bbc.co.uk/bitesize/articles/zkb747h" TargetMode="External"/><Relationship Id="rId7" Type="http://schemas.openxmlformats.org/officeDocument/2006/relationships/hyperlink" Target="https://www.bbc.co.uk/bitesize/groups/c5vpkq1l934t" TargetMode="External"/><Relationship Id="rId2" Type="http://schemas.openxmlformats.org/officeDocument/2006/relationships/notesSlide" Target="../notesSlides/notesSlide11.xml"/><Relationship Id="rId1" Type="http://schemas.openxmlformats.org/officeDocument/2006/relationships/slideLayout" Target="../slideLayouts/slideLayout19.xml"/><Relationship Id="rId6" Type="http://schemas.openxmlformats.org/officeDocument/2006/relationships/hyperlink" Target="https://www.birmingham.gov.uk/info/20119/school_admissions" TargetMode="External"/><Relationship Id="rId5" Type="http://schemas.openxmlformats.org/officeDocument/2006/relationships/hyperlink" Target="https://www.youngminds.org.uk/professional/resources/supporting-school-transitions/" TargetMode="External"/><Relationship Id="rId4" Type="http://schemas.openxmlformats.org/officeDocument/2006/relationships/hyperlink" Target="https://www.annafreud.org/resources/schools-and-colleges/moving-up-the-transition-to-secondary-schoo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19.xml"/><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19.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C2026F-C9A2-02E6-21CD-172BAE8E3491}"/>
              </a:ext>
            </a:extLst>
          </p:cNvPr>
          <p:cNvSpPr>
            <a:spLocks noGrp="1"/>
          </p:cNvSpPr>
          <p:nvPr>
            <p:ph type="title"/>
          </p:nvPr>
        </p:nvSpPr>
        <p:spPr>
          <a:xfrm>
            <a:off x="2157856" y="470901"/>
            <a:ext cx="7876287" cy="1990945"/>
          </a:xfrm>
        </p:spPr>
        <p:txBody>
          <a:bodyPr anchor="b">
            <a:normAutofit fontScale="90000"/>
          </a:bodyPr>
          <a:lstStyle/>
          <a:p>
            <a:r>
              <a:rPr lang="en-US" sz="6600" dirty="0">
                <a:solidFill>
                  <a:schemeClr val="bg1"/>
                </a:solidFill>
              </a:rPr>
              <a:t>Transition Project</a:t>
            </a:r>
            <a:br>
              <a:rPr lang="en-US" sz="6600" dirty="0">
                <a:solidFill>
                  <a:schemeClr val="bg1"/>
                </a:solidFill>
              </a:rPr>
            </a:br>
            <a:r>
              <a:rPr lang="en-US" sz="6600" dirty="0">
                <a:solidFill>
                  <a:schemeClr val="bg1"/>
                </a:solidFill>
              </a:rPr>
              <a:t>Oratory RC primary</a:t>
            </a:r>
          </a:p>
        </p:txBody>
      </p:sp>
      <p:sp>
        <p:nvSpPr>
          <p:cNvPr id="3" name="Subtitle 2">
            <a:extLst>
              <a:ext uri="{FF2B5EF4-FFF2-40B4-BE49-F238E27FC236}">
                <a16:creationId xmlns:a16="http://schemas.microsoft.com/office/drawing/2014/main" id="{5EA4EA5B-8BB2-D7EF-4B4D-D1A619A397B8}"/>
              </a:ext>
            </a:extLst>
          </p:cNvPr>
          <p:cNvSpPr>
            <a:spLocks noGrp="1"/>
          </p:cNvSpPr>
          <p:nvPr>
            <p:ph type="body" sz="quarter" idx="17"/>
          </p:nvPr>
        </p:nvSpPr>
        <p:spPr>
          <a:xfrm>
            <a:off x="1207006" y="2543908"/>
            <a:ext cx="9227911" cy="3186187"/>
          </a:xfrm>
        </p:spPr>
        <p:txBody>
          <a:bodyPr anchor="t">
            <a:normAutofit/>
          </a:bodyPr>
          <a:lstStyle/>
          <a:p>
            <a:r>
              <a:rPr lang="en-US" sz="3200" dirty="0">
                <a:solidFill>
                  <a:schemeClr val="bg1"/>
                </a:solidFill>
              </a:rPr>
              <a:t>Rationale</a:t>
            </a:r>
          </a:p>
          <a:p>
            <a:r>
              <a:rPr lang="en-US" sz="3200" dirty="0">
                <a:solidFill>
                  <a:schemeClr val="bg1"/>
                </a:solidFill>
              </a:rPr>
              <a:t>The project aim was to improve the Year 6 to Year 7 transition process for parents and pupils with a particular focus on send pupils.</a:t>
            </a:r>
          </a:p>
        </p:txBody>
      </p:sp>
      <p:pic>
        <p:nvPicPr>
          <p:cNvPr id="8194" name="Picture 2" descr="The Oratory RC Primary and Nursery School ">
            <a:extLst>
              <a:ext uri="{FF2B5EF4-FFF2-40B4-BE49-F238E27FC236}">
                <a16:creationId xmlns:a16="http://schemas.microsoft.com/office/drawing/2014/main" id="{DAC7102B-042E-D4E8-8E64-E1B2FB7208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65"/>
            <a:ext cx="1097282" cy="116488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The Oratory RC Primary and Nursery School ">
            <a:extLst>
              <a:ext uri="{FF2B5EF4-FFF2-40B4-BE49-F238E27FC236}">
                <a16:creationId xmlns:a16="http://schemas.microsoft.com/office/drawing/2014/main" id="{F10B4456-3493-0ABE-4EF1-8A4BF259DE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94718" y="0"/>
            <a:ext cx="1097282" cy="116488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The Oratory RC Primary and Nursery School ">
            <a:extLst>
              <a:ext uri="{FF2B5EF4-FFF2-40B4-BE49-F238E27FC236}">
                <a16:creationId xmlns:a16="http://schemas.microsoft.com/office/drawing/2014/main" id="{598AE461-4A54-3DC7-EDDF-3AB56139B4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656888"/>
            <a:ext cx="1097282" cy="116488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The Oratory RC Primary and Nursery School ">
            <a:extLst>
              <a:ext uri="{FF2B5EF4-FFF2-40B4-BE49-F238E27FC236}">
                <a16:creationId xmlns:a16="http://schemas.microsoft.com/office/drawing/2014/main" id="{1FEE020E-7AAA-012E-D820-E439BF7BD6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94718" y="5693113"/>
            <a:ext cx="1097282" cy="1164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2315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42" presetClass="entr" presetSubtype="0" fill="hold" grpId="0" nodeType="withEffect">
                                  <p:stCondLst>
                                    <p:cond delay="250"/>
                                  </p:stCondLst>
                                  <p:iterate>
                                    <p:tmPct val="10000"/>
                                  </p:iterate>
                                  <p:childTnLst>
                                    <p:set>
                                      <p:cBhvr>
                                        <p:cTn id="9" dur="1" fill="hold">
                                          <p:stCondLst>
                                            <p:cond delay="0"/>
                                          </p:stCondLst>
                                        </p:cTn>
                                        <p:tgtEl>
                                          <p:spTgt spid="3"/>
                                        </p:tgtEl>
                                        <p:attrNameLst>
                                          <p:attrName>style.visibility</p:attrName>
                                        </p:attrNameLst>
                                      </p:cBhvr>
                                      <p:to>
                                        <p:strVal val="visible"/>
                                      </p:to>
                                    </p:set>
                                    <p:animEffect transition="in" filter="fade">
                                      <p:cBhvr>
                                        <p:cTn id="10" dur="250"/>
                                        <p:tgtEl>
                                          <p:spTgt spid="3"/>
                                        </p:tgtEl>
                                      </p:cBhvr>
                                    </p:animEffect>
                                    <p:anim calcmode="lin" valueType="num">
                                      <p:cBhvr>
                                        <p:cTn id="11" dur="250" fill="hold"/>
                                        <p:tgtEl>
                                          <p:spTgt spid="3"/>
                                        </p:tgtEl>
                                        <p:attrNameLst>
                                          <p:attrName>ppt_x</p:attrName>
                                        </p:attrNameLst>
                                      </p:cBhvr>
                                      <p:tavLst>
                                        <p:tav tm="0">
                                          <p:val>
                                            <p:strVal val="#ppt_x"/>
                                          </p:val>
                                        </p:tav>
                                        <p:tav tm="100000">
                                          <p:val>
                                            <p:strVal val="#ppt_x"/>
                                          </p:val>
                                        </p:tav>
                                      </p:tavLst>
                                    </p:anim>
                                    <p:anim calcmode="lin" valueType="num">
                                      <p:cBhvr>
                                        <p:cTn id="12" dur="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30E5DB-D3A8-C64F-540B-BB7F0BE8C84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5604C4-AD87-204A-2DF8-10D1BD0F1F88}"/>
              </a:ext>
            </a:extLst>
          </p:cNvPr>
          <p:cNvSpPr>
            <a:spLocks noGrp="1"/>
          </p:cNvSpPr>
          <p:nvPr>
            <p:ph type="title"/>
          </p:nvPr>
        </p:nvSpPr>
        <p:spPr>
          <a:xfrm>
            <a:off x="265176" y="402336"/>
            <a:ext cx="2999232" cy="1098218"/>
          </a:xfrm>
        </p:spPr>
        <p:txBody>
          <a:bodyPr anchor="t">
            <a:normAutofit fontScale="90000"/>
          </a:bodyPr>
          <a:lstStyle/>
          <a:p>
            <a:pPr>
              <a:lnSpc>
                <a:spcPct val="90000"/>
              </a:lnSpc>
            </a:pPr>
            <a:r>
              <a:rPr lang="en-US" sz="2700" dirty="0"/>
              <a:t>PLANNING SUGGESTIONS FOR PRIMARY</a:t>
            </a:r>
          </a:p>
        </p:txBody>
      </p:sp>
      <p:sp>
        <p:nvSpPr>
          <p:cNvPr id="5" name="Content Placeholder 4">
            <a:extLst>
              <a:ext uri="{FF2B5EF4-FFF2-40B4-BE49-F238E27FC236}">
                <a16:creationId xmlns:a16="http://schemas.microsoft.com/office/drawing/2014/main" id="{B0228455-B9C5-40D3-B971-6402562076BE}"/>
              </a:ext>
            </a:extLst>
          </p:cNvPr>
          <p:cNvSpPr>
            <a:spLocks noGrp="1"/>
          </p:cNvSpPr>
          <p:nvPr>
            <p:ph sz="quarter" idx="14"/>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3264408" y="228600"/>
            <a:ext cx="8744712" cy="6135624"/>
          </a:xfrm>
        </p:spPr>
        <p:txBody>
          <a:bodyPr>
            <a:normAutofit fontScale="92500" lnSpcReduction="10000"/>
          </a:bodyPr>
          <a:lstStyle/>
          <a:p>
            <a:pPr marL="0" indent="0">
              <a:spcBef>
                <a:spcPts val="0"/>
              </a:spcBef>
              <a:buFont typeface="Arial" panose="020B0604020202020204" pitchFamily="34" charset="0"/>
              <a:buNone/>
            </a:pPr>
            <a:r>
              <a:rPr lang="en-US" b="1" dirty="0"/>
              <a:t>Early support</a:t>
            </a:r>
          </a:p>
          <a:p>
            <a:pPr marL="285750" lvl="1">
              <a:spcBef>
                <a:spcPts val="0"/>
              </a:spcBef>
            </a:pPr>
            <a:r>
              <a:rPr lang="en-GB" dirty="0"/>
              <a:t>Beginning of September Invite year 5/6 parents to a transition meeting to discuss visiting secondary schools.  </a:t>
            </a:r>
          </a:p>
          <a:p>
            <a:pPr marL="285750" lvl="1">
              <a:spcBef>
                <a:spcPts val="0"/>
              </a:spcBef>
            </a:pPr>
            <a:r>
              <a:rPr lang="en-GB" dirty="0"/>
              <a:t>Provide a list of local schools and the dates for open days.  </a:t>
            </a:r>
          </a:p>
          <a:p>
            <a:pPr marL="285750" lvl="1">
              <a:spcBef>
                <a:spcPts val="0"/>
              </a:spcBef>
            </a:pPr>
            <a:r>
              <a:rPr lang="en-GB" dirty="0"/>
              <a:t>Visit special schools/resource bases with parents if requested/appropriate to needs.</a:t>
            </a:r>
          </a:p>
          <a:p>
            <a:pPr marL="0" lvl="1" indent="0">
              <a:spcBef>
                <a:spcPts val="0"/>
              </a:spcBef>
              <a:buFont typeface="Arial" panose="020B0604020202020204" pitchFamily="34" charset="0"/>
              <a:buNone/>
            </a:pPr>
            <a:endParaRPr lang="en-US" dirty="0"/>
          </a:p>
          <a:p>
            <a:pPr marL="0" indent="0">
              <a:spcBef>
                <a:spcPts val="0"/>
              </a:spcBef>
              <a:buFont typeface="Arial" panose="020B0604020202020204" pitchFamily="34" charset="0"/>
              <a:buNone/>
            </a:pPr>
            <a:r>
              <a:rPr lang="en-US" b="1" dirty="0"/>
              <a:t>Secondary transfer form completion</a:t>
            </a:r>
          </a:p>
          <a:p>
            <a:pPr marL="285750" lvl="1">
              <a:spcBef>
                <a:spcPts val="0"/>
              </a:spcBef>
            </a:pPr>
            <a:r>
              <a:rPr lang="en-GB" dirty="0"/>
              <a:t>Mid-September invite year 6 parents in to offer support with completing secondary transfer forms online.  </a:t>
            </a:r>
          </a:p>
          <a:p>
            <a:pPr marL="285750" lvl="1">
              <a:spcBef>
                <a:spcPts val="0"/>
              </a:spcBef>
            </a:pPr>
            <a:r>
              <a:rPr lang="en-GB" dirty="0"/>
              <a:t>Provide send parents with a list of Resource bases/special schools if appropriate to need.</a:t>
            </a:r>
          </a:p>
          <a:p>
            <a:pPr marL="0" lvl="1" indent="0">
              <a:spcBef>
                <a:spcPts val="0"/>
              </a:spcBef>
              <a:buFont typeface="Arial" panose="020B0604020202020204" pitchFamily="34" charset="0"/>
              <a:buNone/>
            </a:pPr>
            <a:endParaRPr lang="en-US" dirty="0"/>
          </a:p>
          <a:p>
            <a:pPr marL="0" indent="0">
              <a:spcBef>
                <a:spcPts val="0"/>
              </a:spcBef>
              <a:buFont typeface="Arial" panose="020B0604020202020204" pitchFamily="34" charset="0"/>
              <a:buNone/>
            </a:pPr>
            <a:r>
              <a:rPr lang="en-US" b="1" dirty="0"/>
              <a:t>Send support</a:t>
            </a:r>
          </a:p>
          <a:p>
            <a:pPr marL="285750" lvl="1">
              <a:spcBef>
                <a:spcPts val="0"/>
              </a:spcBef>
            </a:pPr>
            <a:r>
              <a:rPr lang="en-GB" dirty="0"/>
              <a:t>Summer term Send parent transition support meeting for year 4/5 parents to discuss concerns and what questions they might ask when visiting secondary schools. </a:t>
            </a:r>
          </a:p>
          <a:p>
            <a:pPr marL="285750" lvl="1">
              <a:spcBef>
                <a:spcPts val="0"/>
              </a:spcBef>
            </a:pPr>
            <a:r>
              <a:rPr lang="en-GB" dirty="0"/>
              <a:t>Invite new schools to summer term reviews and or to meet the child and parents.  </a:t>
            </a:r>
          </a:p>
          <a:p>
            <a:pPr marL="285750" lvl="1">
              <a:spcBef>
                <a:spcPts val="0"/>
              </a:spcBef>
            </a:pPr>
            <a:r>
              <a:rPr lang="en-GB" dirty="0"/>
              <a:t>arrange additional visits where appropriate. </a:t>
            </a:r>
          </a:p>
          <a:p>
            <a:pPr marL="0" lvl="1" indent="0">
              <a:spcBef>
                <a:spcPts val="0"/>
              </a:spcBef>
              <a:buFont typeface="Arial" panose="020B0604020202020204" pitchFamily="34" charset="0"/>
              <a:buNone/>
            </a:pPr>
            <a:endParaRPr lang="en-US" dirty="0"/>
          </a:p>
          <a:p>
            <a:pPr marL="0" indent="0">
              <a:spcBef>
                <a:spcPts val="0"/>
              </a:spcBef>
              <a:buFont typeface="Arial" panose="020B0604020202020204" pitchFamily="34" charset="0"/>
              <a:buNone/>
            </a:pPr>
            <a:r>
              <a:rPr lang="en-US" b="1" dirty="0"/>
              <a:t>Secondary transition days</a:t>
            </a:r>
          </a:p>
          <a:p>
            <a:pPr marL="285750" lvl="1">
              <a:spcBef>
                <a:spcPts val="0"/>
              </a:spcBef>
            </a:pPr>
            <a:r>
              <a:rPr lang="en-GB" dirty="0"/>
              <a:t>Spring term year 6 </a:t>
            </a:r>
            <a:r>
              <a:rPr dirty="0"/>
              <a:t>Parents </a:t>
            </a:r>
            <a:r>
              <a:rPr lang="en-GB" dirty="0"/>
              <a:t>meeting to share transition resources and sign posting to useful websites</a:t>
            </a:r>
            <a:r>
              <a:rPr dirty="0"/>
              <a:t>.</a:t>
            </a:r>
            <a:endParaRPr lang="en-GB" dirty="0"/>
          </a:p>
          <a:p>
            <a:pPr marL="285750" lvl="1">
              <a:spcBef>
                <a:spcPts val="0"/>
              </a:spcBef>
            </a:pPr>
            <a:r>
              <a:rPr lang="en-GB" dirty="0"/>
              <a:t>Summer term Whole class pupil sessions around what to expect on transition day and develop questions to ask – use BBC bitesize and young minds online resources.</a:t>
            </a:r>
          </a:p>
          <a:p>
            <a:pPr marL="285750" lvl="1">
              <a:spcBef>
                <a:spcPts val="0"/>
              </a:spcBef>
            </a:pPr>
            <a:r>
              <a:rPr lang="en-US" dirty="0"/>
              <a:t>Follow up whole class session to discuss transition day experiences and build confidence.</a:t>
            </a:r>
          </a:p>
          <a:p>
            <a:pPr marL="0" lvl="1" indent="0">
              <a:spcBef>
                <a:spcPts val="0"/>
              </a:spcBef>
              <a:buFont typeface="Arial" panose="020B0604020202020204" pitchFamily="34" charset="0"/>
              <a:buNone/>
            </a:pPr>
            <a:endParaRPr lang="en-US" dirty="0"/>
          </a:p>
          <a:p>
            <a:pPr marL="0" indent="0">
              <a:spcBef>
                <a:spcPts val="0"/>
              </a:spcBef>
              <a:buNone/>
            </a:pPr>
            <a:r>
              <a:rPr lang="en-US" b="1" dirty="0"/>
              <a:t>Sharing send information</a:t>
            </a:r>
          </a:p>
          <a:p>
            <a:pPr marL="285750" lvl="1">
              <a:spcBef>
                <a:spcPts val="0"/>
              </a:spcBef>
            </a:pPr>
            <a:r>
              <a:rPr lang="en-GB" dirty="0"/>
              <a:t>End Summer term share one-page profiles and send information with receiving schools. </a:t>
            </a:r>
          </a:p>
          <a:p>
            <a:pPr marL="285750" lvl="1">
              <a:spcBef>
                <a:spcPts val="0"/>
              </a:spcBef>
            </a:pPr>
            <a:r>
              <a:rPr lang="en-GB" dirty="0"/>
              <a:t>Create/suggest creation of transition books where appropriate to support send pupils.</a:t>
            </a:r>
            <a:endParaRPr lang="en-US" dirty="0"/>
          </a:p>
        </p:txBody>
      </p:sp>
      <p:pic>
        <p:nvPicPr>
          <p:cNvPr id="3" name="Picture 2" descr="3,300+ Parent And Child Talking Stock Illustrations, Royalty-Free Vector  Graphics &amp; Clip Art - iStock | Parent and child talking at home, Asian  parent and child talking">
            <a:extLst>
              <a:ext uri="{FF2B5EF4-FFF2-40B4-BE49-F238E27FC236}">
                <a16:creationId xmlns:a16="http://schemas.microsoft.com/office/drawing/2014/main" id="{D97F85FC-E8D2-31A5-96FD-8B09F5137D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685" y="1728216"/>
            <a:ext cx="2403684" cy="21642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27479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9965CF-4E47-760A-E432-869617FD2C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F7AF89-8294-C059-AA5D-8587FD668324}"/>
              </a:ext>
            </a:extLst>
          </p:cNvPr>
          <p:cNvSpPr>
            <a:spLocks noGrp="1"/>
          </p:cNvSpPr>
          <p:nvPr>
            <p:ph type="title"/>
          </p:nvPr>
        </p:nvSpPr>
        <p:spPr>
          <a:xfrm>
            <a:off x="265175" y="402336"/>
            <a:ext cx="11504793" cy="676187"/>
          </a:xfrm>
        </p:spPr>
        <p:txBody>
          <a:bodyPr anchor="t">
            <a:normAutofit fontScale="90000"/>
          </a:bodyPr>
          <a:lstStyle/>
          <a:p>
            <a:pPr>
              <a:lnSpc>
                <a:spcPct val="90000"/>
              </a:lnSpc>
            </a:pPr>
            <a:r>
              <a:rPr lang="en-US" sz="2700" dirty="0"/>
              <a:t>Suggested resources/links used during this project to support transition from primary to secondary school were taken from the </a:t>
            </a:r>
            <a:r>
              <a:rPr lang="en-US" sz="2700" dirty="0" err="1"/>
              <a:t>oag</a:t>
            </a:r>
            <a:r>
              <a:rPr lang="en-US" sz="2700" dirty="0"/>
              <a:t> for transition </a:t>
            </a:r>
          </a:p>
        </p:txBody>
      </p:sp>
      <p:sp>
        <p:nvSpPr>
          <p:cNvPr id="5" name="Content Placeholder 4">
            <a:extLst>
              <a:ext uri="{FF2B5EF4-FFF2-40B4-BE49-F238E27FC236}">
                <a16:creationId xmlns:a16="http://schemas.microsoft.com/office/drawing/2014/main" id="{87E5A87B-36ED-5380-5A0A-E623A9F06C0C}"/>
              </a:ext>
            </a:extLst>
          </p:cNvPr>
          <p:cNvSpPr>
            <a:spLocks noGrp="1"/>
          </p:cNvSpPr>
          <p:nvPr>
            <p:ph sz="quarter" idx="14"/>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30819" y="1641231"/>
            <a:ext cx="11391549" cy="3234162"/>
          </a:xfrm>
        </p:spPr>
        <p:txBody>
          <a:bodyPr>
            <a:normAutofit/>
          </a:bodyPr>
          <a:lstStyle/>
          <a:p>
            <a:pPr marL="285750" lvl="1">
              <a:spcBef>
                <a:spcPts val="0"/>
              </a:spcBef>
            </a:pPr>
            <a:r>
              <a:rPr lang="en-US" sz="2000" dirty="0">
                <a:hlinkClick r:id="rId3">
                  <a:extLst>
                    <a:ext uri="{A12FA001-AC4F-418D-AE19-62706E023703}">
                      <ahyp:hlinkClr xmlns:ahyp="http://schemas.microsoft.com/office/drawing/2018/hyperlinkcolor" val="tx"/>
                    </a:ext>
                  </a:extLst>
                </a:hlinkClick>
              </a:rPr>
              <a:t>https://www.bbc.co.uk/bitesize/articles/zkb747h</a:t>
            </a:r>
            <a:endParaRPr lang="en-US" sz="2000" dirty="0"/>
          </a:p>
          <a:p>
            <a:pPr marL="285750" lvl="1">
              <a:spcBef>
                <a:spcPts val="0"/>
              </a:spcBef>
            </a:pPr>
            <a:r>
              <a:rPr lang="en-US" sz="2000" dirty="0">
                <a:hlinkClick r:id="rId4">
                  <a:extLst>
                    <a:ext uri="{A12FA001-AC4F-418D-AE19-62706E023703}">
                      <ahyp:hlinkClr xmlns:ahyp="http://schemas.microsoft.com/office/drawing/2018/hyperlinkcolor" val="tx"/>
                    </a:ext>
                  </a:extLst>
                </a:hlinkClick>
              </a:rPr>
              <a:t>https://www.annafreud.org/resources/schools-and-colleges/moving-up-the-transition-to-secondary-school/</a:t>
            </a:r>
            <a:endParaRPr lang="en-US" sz="2000" dirty="0"/>
          </a:p>
          <a:p>
            <a:pPr marL="285750" lvl="1">
              <a:spcBef>
                <a:spcPts val="0"/>
              </a:spcBef>
            </a:pPr>
            <a:r>
              <a:rPr lang="en-US" sz="2000" dirty="0">
                <a:hlinkClick r:id="rId5">
                  <a:extLst>
                    <a:ext uri="{A12FA001-AC4F-418D-AE19-62706E023703}">
                      <ahyp:hlinkClr xmlns:ahyp="http://schemas.microsoft.com/office/drawing/2018/hyperlinkcolor" val="tx"/>
                    </a:ext>
                  </a:extLst>
                </a:hlinkClick>
              </a:rPr>
              <a:t>https://www.youngminds.org.uk/professional/resources/supporting-school-transitions/</a:t>
            </a:r>
            <a:endParaRPr lang="en-US" sz="2000" dirty="0"/>
          </a:p>
          <a:p>
            <a:pPr marL="285750" lvl="1">
              <a:spcBef>
                <a:spcPts val="0"/>
              </a:spcBef>
            </a:pPr>
            <a:r>
              <a:rPr lang="en-US" sz="2000" dirty="0">
                <a:hlinkClick r:id="rId6">
                  <a:extLst>
                    <a:ext uri="{A12FA001-AC4F-418D-AE19-62706E023703}">
                      <ahyp:hlinkClr xmlns:ahyp="http://schemas.microsoft.com/office/drawing/2018/hyperlinkcolor" val="tx"/>
                    </a:ext>
                  </a:extLst>
                </a:hlinkClick>
              </a:rPr>
              <a:t>https://www.birmingham.gov.uk/info/20119/school_admissions</a:t>
            </a:r>
            <a:endParaRPr lang="en-US" sz="2000" dirty="0"/>
          </a:p>
          <a:p>
            <a:pPr marL="285750" lvl="1">
              <a:spcBef>
                <a:spcPts val="0"/>
              </a:spcBef>
            </a:pPr>
            <a:r>
              <a:rPr lang="en-US" sz="2000" dirty="0">
                <a:hlinkClick r:id="rId7">
                  <a:extLst>
                    <a:ext uri="{A12FA001-AC4F-418D-AE19-62706E023703}">
                      <ahyp:hlinkClr xmlns:ahyp="http://schemas.microsoft.com/office/drawing/2018/hyperlinkcolor" val="tx"/>
                    </a:ext>
                  </a:extLst>
                </a:hlinkClick>
              </a:rPr>
              <a:t>https://www.bbc.co.uk/bitesize/groups/c5vpkq1l934t</a:t>
            </a:r>
            <a:r>
              <a:rPr lang="en-US" sz="2000" dirty="0"/>
              <a:t> </a:t>
            </a:r>
          </a:p>
        </p:txBody>
      </p:sp>
    </p:spTree>
    <p:extLst>
      <p:ext uri="{BB962C8B-B14F-4D97-AF65-F5344CB8AC3E}">
        <p14:creationId xmlns:p14="http://schemas.microsoft.com/office/powerpoint/2010/main" val="6348463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56DEE-9DE0-25CD-FF51-401DC9D5CBED}"/>
              </a:ext>
            </a:extLst>
          </p:cNvPr>
          <p:cNvSpPr>
            <a:spLocks noGrp="1"/>
          </p:cNvSpPr>
          <p:nvPr>
            <p:ph type="title"/>
          </p:nvPr>
        </p:nvSpPr>
        <p:spPr>
          <a:xfrm>
            <a:off x="294042" y="182881"/>
            <a:ext cx="4023360" cy="1366220"/>
          </a:xfrm>
        </p:spPr>
        <p:txBody>
          <a:bodyPr anchor="t">
            <a:normAutofit fontScale="90000"/>
          </a:bodyPr>
          <a:lstStyle/>
          <a:p>
            <a:pPr>
              <a:lnSpc>
                <a:spcPct val="90000"/>
              </a:lnSpc>
            </a:pPr>
            <a:r>
              <a:rPr lang="en-US" sz="2800" dirty="0"/>
              <a:t>Project Implementation plan of action using the OAG for guidance and resources</a:t>
            </a:r>
          </a:p>
        </p:txBody>
      </p:sp>
      <p:sp>
        <p:nvSpPr>
          <p:cNvPr id="5" name="Content Placeholder 4">
            <a:extLst>
              <a:ext uri="{FF2B5EF4-FFF2-40B4-BE49-F238E27FC236}">
                <a16:creationId xmlns:a16="http://schemas.microsoft.com/office/drawing/2014/main" id="{A128E25B-4444-518E-CDBD-D1F00CE13372}"/>
              </a:ext>
            </a:extLst>
          </p:cNvPr>
          <p:cNvSpPr>
            <a:spLocks noGrp="1"/>
          </p:cNvSpPr>
          <p:nvPr>
            <p:ph sz="quarter" idx="14"/>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455693" y="182881"/>
            <a:ext cx="7442265" cy="6497618"/>
          </a:xfrm>
        </p:spPr>
        <p:txBody>
          <a:bodyPr>
            <a:normAutofit/>
          </a:bodyPr>
          <a:lstStyle/>
          <a:p>
            <a:pPr marL="0" indent="0">
              <a:lnSpc>
                <a:spcPct val="150000"/>
              </a:lnSpc>
              <a:spcBef>
                <a:spcPts val="0"/>
              </a:spcBef>
              <a:buFont typeface="Arial" panose="020B0604020202020204" pitchFamily="34" charset="0"/>
              <a:buNone/>
            </a:pPr>
            <a:r>
              <a:rPr lang="en-US" b="1" dirty="0"/>
              <a:t>Project Planning and Stakeholders</a:t>
            </a:r>
          </a:p>
          <a:p>
            <a:pPr marL="0" lvl="1" indent="0">
              <a:lnSpc>
                <a:spcPct val="150000"/>
              </a:lnSpc>
              <a:spcBef>
                <a:spcPts val="0"/>
              </a:spcBef>
              <a:buNone/>
            </a:pPr>
            <a:r>
              <a:rPr dirty="0"/>
              <a:t>The project was planned from May to October 2025 with </a:t>
            </a:r>
            <a:r>
              <a:rPr lang="en-GB" dirty="0"/>
              <a:t>a </a:t>
            </a:r>
            <a:r>
              <a:rPr dirty="0"/>
              <a:t>focus on </a:t>
            </a:r>
            <a:r>
              <a:rPr lang="en-GB" dirty="0"/>
              <a:t>supporting</a:t>
            </a:r>
            <a:r>
              <a:rPr dirty="0"/>
              <a:t> </a:t>
            </a:r>
            <a:r>
              <a:rPr lang="en-GB" dirty="0"/>
              <a:t>send pupils and parents with transition from Year 6 and year 7.</a:t>
            </a:r>
            <a:endParaRPr lang="en-US" dirty="0"/>
          </a:p>
          <a:p>
            <a:pPr marL="0" indent="0">
              <a:lnSpc>
                <a:spcPct val="150000"/>
              </a:lnSpc>
              <a:spcBef>
                <a:spcPts val="0"/>
              </a:spcBef>
              <a:buFont typeface="Arial" panose="020B0604020202020204" pitchFamily="34" charset="0"/>
              <a:buNone/>
            </a:pPr>
            <a:r>
              <a:rPr lang="en-US" b="1" dirty="0"/>
              <a:t>Data Collection</a:t>
            </a:r>
          </a:p>
          <a:p>
            <a:pPr marL="0" lvl="1" indent="0">
              <a:lnSpc>
                <a:spcPct val="150000"/>
              </a:lnSpc>
              <a:spcBef>
                <a:spcPts val="0"/>
              </a:spcBef>
              <a:buFont typeface="Arial" panose="020B0604020202020204" pitchFamily="34" charset="0"/>
              <a:buNone/>
            </a:pPr>
            <a:r>
              <a:rPr dirty="0"/>
              <a:t>Parent and pupil questionnaires informed the </a:t>
            </a:r>
            <a:r>
              <a:rPr lang="en-GB" dirty="0"/>
              <a:t>content of the </a:t>
            </a:r>
            <a:r>
              <a:rPr dirty="0"/>
              <a:t>transition </a:t>
            </a:r>
            <a:r>
              <a:rPr lang="en-GB" dirty="0"/>
              <a:t>support programme</a:t>
            </a:r>
            <a:r>
              <a:rPr dirty="0"/>
              <a:t>.</a:t>
            </a:r>
            <a:endParaRPr lang="en-US" dirty="0"/>
          </a:p>
          <a:p>
            <a:pPr marL="0" indent="0">
              <a:lnSpc>
                <a:spcPct val="150000"/>
              </a:lnSpc>
              <a:spcBef>
                <a:spcPts val="0"/>
              </a:spcBef>
              <a:buFont typeface="Arial" panose="020B0604020202020204" pitchFamily="34" charset="0"/>
              <a:buNone/>
            </a:pPr>
            <a:r>
              <a:rPr lang="en-US" b="1" dirty="0"/>
              <a:t>Engagement with Secondary Schools</a:t>
            </a:r>
          </a:p>
          <a:p>
            <a:pPr marL="0" lvl="1" indent="0">
              <a:lnSpc>
                <a:spcPct val="150000"/>
              </a:lnSpc>
              <a:spcBef>
                <a:spcPts val="0"/>
              </a:spcBef>
              <a:buFont typeface="Arial" panose="020B0604020202020204" pitchFamily="34" charset="0"/>
              <a:buNone/>
            </a:pPr>
            <a:r>
              <a:rPr dirty="0"/>
              <a:t>feeder secondary schools </a:t>
            </a:r>
            <a:r>
              <a:rPr lang="en-GB" dirty="0"/>
              <a:t>were contacted to </a:t>
            </a:r>
            <a:r>
              <a:rPr dirty="0"/>
              <a:t>ensure smooth transitions for </a:t>
            </a:r>
            <a:r>
              <a:rPr lang="en-GB" dirty="0"/>
              <a:t>SEND</a:t>
            </a:r>
            <a:r>
              <a:rPr dirty="0"/>
              <a:t> pupils</a:t>
            </a:r>
            <a:r>
              <a:rPr lang="en-GB" dirty="0"/>
              <a:t>, including additional visits, and to share key information</a:t>
            </a:r>
            <a:r>
              <a:rPr dirty="0"/>
              <a:t>.</a:t>
            </a:r>
            <a:endParaRPr lang="en-US" dirty="0"/>
          </a:p>
          <a:p>
            <a:pPr marL="0" indent="0">
              <a:lnSpc>
                <a:spcPct val="150000"/>
              </a:lnSpc>
              <a:spcBef>
                <a:spcPts val="0"/>
              </a:spcBef>
              <a:buFont typeface="Arial" panose="020B0604020202020204" pitchFamily="34" charset="0"/>
              <a:buNone/>
            </a:pPr>
            <a:r>
              <a:rPr lang="en-US" b="1" dirty="0"/>
              <a:t>PUPIL transition information sessions</a:t>
            </a:r>
          </a:p>
          <a:p>
            <a:pPr marL="0" lvl="1" indent="0">
              <a:lnSpc>
                <a:spcPct val="150000"/>
              </a:lnSpc>
              <a:spcBef>
                <a:spcPts val="0"/>
              </a:spcBef>
              <a:buFont typeface="Arial" panose="020B0604020202020204" pitchFamily="34" charset="0"/>
              <a:buNone/>
            </a:pPr>
            <a:r>
              <a:rPr lang="en-GB" dirty="0"/>
              <a:t>Whole class sessions helped pupils prepare for transition day and helped them share ideas for questions they might want to ask on the day.  Videos helped children understand how they might feel and what they could do to engage with new people.</a:t>
            </a:r>
          </a:p>
          <a:p>
            <a:pPr marL="0" lvl="1" indent="0">
              <a:lnSpc>
                <a:spcPct val="150000"/>
              </a:lnSpc>
              <a:spcBef>
                <a:spcPts val="0"/>
              </a:spcBef>
              <a:buFont typeface="Arial" panose="020B0604020202020204" pitchFamily="34" charset="0"/>
              <a:buNone/>
            </a:pPr>
            <a:r>
              <a:rPr lang="en-US" b="1" dirty="0"/>
              <a:t>Evaluations, and Final Reporting</a:t>
            </a:r>
          </a:p>
          <a:p>
            <a:pPr marL="0" lvl="1" indent="0">
              <a:lnSpc>
                <a:spcPct val="150000"/>
              </a:lnSpc>
              <a:spcBef>
                <a:spcPts val="0"/>
              </a:spcBef>
              <a:buFont typeface="Arial" panose="020B0604020202020204" pitchFamily="34" charset="0"/>
              <a:buNone/>
            </a:pPr>
            <a:r>
              <a:rPr lang="en-GB" dirty="0"/>
              <a:t>Pupils and parents gave feedback on the process which led to adaptions in the process for the following year.</a:t>
            </a:r>
          </a:p>
          <a:p>
            <a:pPr marL="0" lvl="1" indent="0">
              <a:lnSpc>
                <a:spcPct val="150000"/>
              </a:lnSpc>
              <a:spcBef>
                <a:spcPts val="0"/>
              </a:spcBef>
              <a:buNone/>
            </a:pPr>
            <a:r>
              <a:rPr lang="en-US" b="1" dirty="0"/>
              <a:t>Moving forward</a:t>
            </a:r>
          </a:p>
          <a:p>
            <a:pPr marL="0" lvl="1" indent="0">
              <a:buNone/>
            </a:pPr>
            <a:r>
              <a:rPr lang="en-US" dirty="0"/>
              <a:t>Transition offer to include earlier information sharing, support with applying for secondary and support for visiting secondary schools.</a:t>
            </a:r>
          </a:p>
        </p:txBody>
      </p:sp>
      <p:pic>
        <p:nvPicPr>
          <p:cNvPr id="9" name="Picture 8">
            <a:extLst>
              <a:ext uri="{FF2B5EF4-FFF2-40B4-BE49-F238E27FC236}">
                <a16:creationId xmlns:a16="http://schemas.microsoft.com/office/drawing/2014/main" id="{8FFF9986-3999-6143-C2F4-9C8EED106205}"/>
              </a:ext>
            </a:extLst>
          </p:cNvPr>
          <p:cNvPicPr>
            <a:picLocks noChangeAspect="1"/>
          </p:cNvPicPr>
          <p:nvPr/>
        </p:nvPicPr>
        <p:blipFill>
          <a:blip r:embed="rId3"/>
          <a:srcRect l="9421" t="15265" r="8629" b="14213"/>
          <a:stretch>
            <a:fillRect/>
          </a:stretch>
        </p:blipFill>
        <p:spPr>
          <a:xfrm>
            <a:off x="294042" y="1681818"/>
            <a:ext cx="3746777" cy="4836353"/>
          </a:xfrm>
          <a:prstGeom prst="rect">
            <a:avLst/>
          </a:prstGeom>
        </p:spPr>
      </p:pic>
    </p:spTree>
    <p:extLst>
      <p:ext uri="{BB962C8B-B14F-4D97-AF65-F5344CB8AC3E}">
        <p14:creationId xmlns:p14="http://schemas.microsoft.com/office/powerpoint/2010/main" val="23773745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CC865E-1280-A19E-6253-E18EDD54F8D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884FF7C-A700-60B1-BC35-15F680E3D89A}"/>
              </a:ext>
            </a:extLst>
          </p:cNvPr>
          <p:cNvSpPr>
            <a:spLocks noGrp="1"/>
          </p:cNvSpPr>
          <p:nvPr>
            <p:ph type="title"/>
          </p:nvPr>
        </p:nvSpPr>
        <p:spPr>
          <a:xfrm>
            <a:off x="294042" y="182881"/>
            <a:ext cx="4023360" cy="996695"/>
          </a:xfrm>
        </p:spPr>
        <p:txBody>
          <a:bodyPr anchor="t">
            <a:normAutofit/>
          </a:bodyPr>
          <a:lstStyle/>
          <a:p>
            <a:pPr>
              <a:lnSpc>
                <a:spcPct val="90000"/>
              </a:lnSpc>
            </a:pPr>
            <a:r>
              <a:rPr lang="en-US" sz="2800" dirty="0"/>
              <a:t>Additional tailored support</a:t>
            </a:r>
          </a:p>
        </p:txBody>
      </p:sp>
      <p:sp>
        <p:nvSpPr>
          <p:cNvPr id="5" name="Content Placeholder 4">
            <a:extLst>
              <a:ext uri="{FF2B5EF4-FFF2-40B4-BE49-F238E27FC236}">
                <a16:creationId xmlns:a16="http://schemas.microsoft.com/office/drawing/2014/main" id="{3D5C158F-A6A7-1978-9C9D-0F4DF6A0100A}"/>
              </a:ext>
            </a:extLst>
          </p:cNvPr>
          <p:cNvSpPr>
            <a:spLocks noGrp="1"/>
          </p:cNvSpPr>
          <p:nvPr>
            <p:ph sz="quarter" idx="14"/>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455693" y="182881"/>
            <a:ext cx="7442265" cy="6497618"/>
          </a:xfrm>
        </p:spPr>
        <p:txBody>
          <a:bodyPr>
            <a:normAutofit fontScale="92500" lnSpcReduction="10000"/>
          </a:bodyPr>
          <a:lstStyle/>
          <a:p>
            <a:pPr marL="0" indent="0">
              <a:lnSpc>
                <a:spcPct val="150000"/>
              </a:lnSpc>
              <a:spcBef>
                <a:spcPts val="0"/>
              </a:spcBef>
              <a:buFont typeface="Arial" panose="020B0604020202020204" pitchFamily="34" charset="0"/>
              <a:buNone/>
            </a:pPr>
            <a:r>
              <a:rPr lang="en-US" sz="1800" b="1" dirty="0"/>
              <a:t>Additional visits</a:t>
            </a:r>
          </a:p>
          <a:p>
            <a:pPr marL="0" lvl="1" indent="0">
              <a:lnSpc>
                <a:spcPct val="150000"/>
              </a:lnSpc>
              <a:spcBef>
                <a:spcPts val="0"/>
              </a:spcBef>
              <a:buNone/>
            </a:pPr>
            <a:r>
              <a:rPr lang="en-GB" sz="1800" dirty="0"/>
              <a:t>Early communication with Receiving schools to plan additional visits for children with send</a:t>
            </a:r>
            <a:endParaRPr lang="en-US" sz="1800" dirty="0"/>
          </a:p>
          <a:p>
            <a:pPr marL="0" indent="0">
              <a:lnSpc>
                <a:spcPct val="150000"/>
              </a:lnSpc>
              <a:spcBef>
                <a:spcPts val="0"/>
              </a:spcBef>
              <a:buFont typeface="Arial" panose="020B0604020202020204" pitchFamily="34" charset="0"/>
              <a:buNone/>
            </a:pPr>
            <a:r>
              <a:rPr lang="en-US" sz="1800" b="1" dirty="0"/>
              <a:t>SEND reviews</a:t>
            </a:r>
          </a:p>
          <a:p>
            <a:pPr marL="0" lvl="1" indent="0">
              <a:lnSpc>
                <a:spcPct val="150000"/>
              </a:lnSpc>
              <a:spcBef>
                <a:spcPts val="0"/>
              </a:spcBef>
              <a:buFont typeface="Arial" panose="020B0604020202020204" pitchFamily="34" charset="0"/>
              <a:buNone/>
            </a:pPr>
            <a:r>
              <a:rPr lang="en-GB" sz="1800" dirty="0"/>
              <a:t>Receiving secondary schools invited to attend summer term reviews for children with send.</a:t>
            </a:r>
            <a:endParaRPr lang="en-US" sz="1800" dirty="0"/>
          </a:p>
          <a:p>
            <a:pPr marL="0" indent="0">
              <a:lnSpc>
                <a:spcPct val="150000"/>
              </a:lnSpc>
              <a:spcBef>
                <a:spcPts val="0"/>
              </a:spcBef>
              <a:buFont typeface="Arial" panose="020B0604020202020204" pitchFamily="34" charset="0"/>
              <a:buNone/>
            </a:pPr>
            <a:r>
              <a:rPr lang="en-US" sz="1800" b="1" dirty="0"/>
              <a:t>Finding the right school</a:t>
            </a:r>
          </a:p>
          <a:p>
            <a:pPr marL="0" lvl="1" indent="0">
              <a:lnSpc>
                <a:spcPct val="150000"/>
              </a:lnSpc>
              <a:spcBef>
                <a:spcPts val="0"/>
              </a:spcBef>
              <a:buFont typeface="Arial" panose="020B0604020202020204" pitchFamily="34" charset="0"/>
              <a:buNone/>
            </a:pPr>
            <a:r>
              <a:rPr lang="en-GB" sz="1800" dirty="0"/>
              <a:t>List of local secondary schools, resource bases and specialist schools shared with SEND parents where appropriate to need.</a:t>
            </a:r>
            <a:endParaRPr lang="en-US" sz="1800" dirty="0"/>
          </a:p>
          <a:p>
            <a:pPr marL="0" indent="0">
              <a:lnSpc>
                <a:spcPct val="150000"/>
              </a:lnSpc>
              <a:spcBef>
                <a:spcPts val="0"/>
              </a:spcBef>
              <a:buFont typeface="Arial" panose="020B0604020202020204" pitchFamily="34" charset="0"/>
              <a:buNone/>
            </a:pPr>
            <a:r>
              <a:rPr lang="en-US" sz="1800" b="1" dirty="0"/>
              <a:t>Individual pupil sessions with </a:t>
            </a:r>
            <a:r>
              <a:rPr lang="en-US" sz="1800" b="1" dirty="0" err="1"/>
              <a:t>sendco</a:t>
            </a:r>
            <a:endParaRPr lang="en-US" sz="1800" b="1" dirty="0"/>
          </a:p>
          <a:p>
            <a:pPr marL="0" lvl="1" indent="0">
              <a:lnSpc>
                <a:spcPct val="150000"/>
              </a:lnSpc>
              <a:spcBef>
                <a:spcPts val="0"/>
              </a:spcBef>
              <a:buFont typeface="Arial" panose="020B0604020202020204" pitchFamily="34" charset="0"/>
              <a:buNone/>
            </a:pPr>
            <a:r>
              <a:rPr lang="en-GB" sz="1800" dirty="0"/>
              <a:t>Individual discussion with </a:t>
            </a:r>
            <a:r>
              <a:rPr lang="en-GB" sz="1800" dirty="0" err="1"/>
              <a:t>sendco</a:t>
            </a:r>
            <a:r>
              <a:rPr lang="en-GB" sz="1800" dirty="0"/>
              <a:t> after whole class transition sessions to support individual needs of SEND pupils.</a:t>
            </a:r>
          </a:p>
          <a:p>
            <a:pPr marL="0" lvl="1" indent="0">
              <a:lnSpc>
                <a:spcPct val="150000"/>
              </a:lnSpc>
              <a:spcBef>
                <a:spcPts val="0"/>
              </a:spcBef>
              <a:buFont typeface="Arial" panose="020B0604020202020204" pitchFamily="34" charset="0"/>
              <a:buNone/>
            </a:pPr>
            <a:r>
              <a:rPr lang="en-GB" sz="1800" b="1" dirty="0"/>
              <a:t>One-page profiles</a:t>
            </a:r>
          </a:p>
          <a:p>
            <a:pPr marL="0" lvl="1" indent="0">
              <a:lnSpc>
                <a:spcPct val="150000"/>
              </a:lnSpc>
              <a:spcBef>
                <a:spcPts val="0"/>
              </a:spcBef>
              <a:buFont typeface="Arial" panose="020B0604020202020204" pitchFamily="34" charset="0"/>
              <a:buNone/>
            </a:pPr>
            <a:r>
              <a:rPr lang="en-GB" sz="1800" dirty="0"/>
              <a:t>Share SEND pupils’ one-page profiles with receiving schools.</a:t>
            </a:r>
          </a:p>
          <a:p>
            <a:pPr marL="0" lvl="1" indent="0">
              <a:lnSpc>
                <a:spcPct val="150000"/>
              </a:lnSpc>
              <a:spcBef>
                <a:spcPts val="0"/>
              </a:spcBef>
              <a:buNone/>
            </a:pPr>
            <a:r>
              <a:rPr lang="en-GB" sz="1800" b="1" dirty="0"/>
              <a:t>Transfer of information</a:t>
            </a:r>
          </a:p>
          <a:p>
            <a:pPr marL="0" lvl="1" indent="0">
              <a:lnSpc>
                <a:spcPct val="150000"/>
              </a:lnSpc>
              <a:spcBef>
                <a:spcPts val="0"/>
              </a:spcBef>
              <a:buNone/>
            </a:pPr>
            <a:r>
              <a:rPr lang="en-GB" sz="1800" dirty="0"/>
              <a:t>Share individual SEND records with receiving schools in a timely manner.</a:t>
            </a:r>
          </a:p>
        </p:txBody>
      </p:sp>
      <p:pic>
        <p:nvPicPr>
          <p:cNvPr id="8194" name="Picture 2" descr="The Batt C of E Primary School - SEND">
            <a:extLst>
              <a:ext uri="{FF2B5EF4-FFF2-40B4-BE49-F238E27FC236}">
                <a16:creationId xmlns:a16="http://schemas.microsoft.com/office/drawing/2014/main" id="{A26A1817-037A-7756-ED75-B8B771D5F8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385332"/>
            <a:ext cx="4179713" cy="25458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5665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0E21A-B32F-1DBB-5E85-2C317FD9B546}"/>
              </a:ext>
            </a:extLst>
          </p:cNvPr>
          <p:cNvSpPr>
            <a:spLocks noGrp="1"/>
          </p:cNvSpPr>
          <p:nvPr>
            <p:ph type="title"/>
          </p:nvPr>
        </p:nvSpPr>
        <p:spPr>
          <a:xfrm>
            <a:off x="559308" y="384048"/>
            <a:ext cx="4023360" cy="1280160"/>
          </a:xfrm>
        </p:spPr>
        <p:txBody>
          <a:bodyPr anchor="t">
            <a:normAutofit/>
          </a:bodyPr>
          <a:lstStyle/>
          <a:p>
            <a:pPr>
              <a:lnSpc>
                <a:spcPct val="90000"/>
              </a:lnSpc>
            </a:pPr>
            <a:r>
              <a:rPr lang="en-US" sz="2700" dirty="0"/>
              <a:t>Insights from Pupil Questionnaire</a:t>
            </a:r>
          </a:p>
        </p:txBody>
      </p:sp>
      <p:sp>
        <p:nvSpPr>
          <p:cNvPr id="5" name="Content Placeholder 4">
            <a:extLst>
              <a:ext uri="{FF2B5EF4-FFF2-40B4-BE49-F238E27FC236}">
                <a16:creationId xmlns:a16="http://schemas.microsoft.com/office/drawing/2014/main" id="{7BEC8C08-85FE-FF8A-E828-4F8761ADB6E2}"/>
              </a:ext>
            </a:extLst>
          </p:cNvPr>
          <p:cNvSpPr>
            <a:spLocks noGrp="1"/>
          </p:cNvSpPr>
          <p:nvPr>
            <p:ph sz="quarter" idx="14"/>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138928" y="192024"/>
            <a:ext cx="6493764" cy="6245352"/>
          </a:xfrm>
        </p:spPr>
        <p:txBody>
          <a:bodyPr>
            <a:normAutofit/>
          </a:bodyPr>
          <a:lstStyle/>
          <a:p>
            <a:pPr marL="0" indent="0">
              <a:spcBef>
                <a:spcPts val="2500"/>
              </a:spcBef>
              <a:buFont typeface="Arial" panose="020B0604020202020204" pitchFamily="34" charset="0"/>
              <a:buNone/>
            </a:pPr>
            <a:r>
              <a:rPr lang="en-US" sz="1800" b="1" dirty="0"/>
              <a:t>Emotional Responses and Expectations</a:t>
            </a:r>
          </a:p>
          <a:p>
            <a:pPr marL="0" lvl="1" indent="0">
              <a:buFont typeface="Arial" panose="020B0604020202020204" pitchFamily="34" charset="0"/>
              <a:buNone/>
            </a:pPr>
            <a:r>
              <a:rPr sz="1800" dirty="0"/>
              <a:t>Pupils expressed excitement about new opportunities but also anxiety about adapting to secondary school life.</a:t>
            </a:r>
            <a:endParaRPr lang="en-US" sz="1800" dirty="0"/>
          </a:p>
          <a:p>
            <a:pPr marL="0" indent="0">
              <a:spcBef>
                <a:spcPts val="2500"/>
              </a:spcBef>
              <a:buFont typeface="Arial" panose="020B0604020202020204" pitchFamily="34" charset="0"/>
              <a:buNone/>
            </a:pPr>
            <a:r>
              <a:rPr lang="en-US" sz="1800" b="1" dirty="0"/>
              <a:t>Transition Support Activities</a:t>
            </a:r>
          </a:p>
          <a:p>
            <a:pPr marL="0" lvl="1" indent="0">
              <a:buFont typeface="Arial" panose="020B0604020202020204" pitchFamily="34" charset="0"/>
              <a:buNone/>
            </a:pPr>
            <a:r>
              <a:rPr lang="en-GB" sz="1800" dirty="0"/>
              <a:t>Whole class sessions</a:t>
            </a:r>
            <a:r>
              <a:rPr sz="1800" dirty="0"/>
              <a:t>, staff visits, and interactive sessions helped pupils feel more prepared and less anxious about the transition.</a:t>
            </a:r>
            <a:endParaRPr lang="en-US" sz="1800" dirty="0"/>
          </a:p>
          <a:p>
            <a:pPr marL="0" indent="0">
              <a:spcBef>
                <a:spcPts val="2500"/>
              </a:spcBef>
              <a:buFont typeface="Arial" panose="020B0604020202020204" pitchFamily="34" charset="0"/>
              <a:buNone/>
            </a:pPr>
            <a:r>
              <a:rPr lang="en-US" sz="1800" b="1" dirty="0"/>
              <a:t>SEND Pupil Inclusion</a:t>
            </a:r>
          </a:p>
          <a:p>
            <a:pPr marL="0" lvl="1" indent="0">
              <a:buFont typeface="Arial" panose="020B0604020202020204" pitchFamily="34" charset="0"/>
              <a:buNone/>
            </a:pPr>
            <a:r>
              <a:rPr sz="1800" dirty="0"/>
              <a:t>Additional tailored support</a:t>
            </a:r>
            <a:r>
              <a:rPr lang="en-GB" sz="1800" dirty="0"/>
              <a:t>, sharing of individual needs information</a:t>
            </a:r>
            <a:r>
              <a:rPr sz="1800" dirty="0"/>
              <a:t> and </a:t>
            </a:r>
            <a:r>
              <a:rPr lang="en-GB" sz="1800" dirty="0"/>
              <a:t>visits to secondary schools, </a:t>
            </a:r>
            <a:r>
              <a:rPr sz="1800" dirty="0"/>
              <a:t>ensured SEND pupils' needs were addressed effectively.</a:t>
            </a:r>
            <a:r>
              <a:rPr lang="en-GB" sz="1800" dirty="0"/>
              <a:t>  </a:t>
            </a:r>
            <a:endParaRPr lang="en-US" sz="1800" dirty="0"/>
          </a:p>
          <a:p>
            <a:pPr marL="0" indent="0">
              <a:spcBef>
                <a:spcPts val="2500"/>
              </a:spcBef>
              <a:buFont typeface="Arial" panose="020B0604020202020204" pitchFamily="34" charset="0"/>
              <a:buNone/>
            </a:pPr>
            <a:r>
              <a:rPr lang="en-US" sz="1800" b="1" dirty="0"/>
              <a:t>Importance of Feedback</a:t>
            </a:r>
          </a:p>
          <a:p>
            <a:pPr marL="0" lvl="1" indent="0">
              <a:buFont typeface="Arial" panose="020B0604020202020204" pitchFamily="34" charset="0"/>
              <a:buNone/>
            </a:pPr>
            <a:r>
              <a:rPr sz="1800" dirty="0"/>
              <a:t>Pupil</a:t>
            </a:r>
            <a:r>
              <a:rPr lang="en-GB" sz="1800" dirty="0"/>
              <a:t> and </a:t>
            </a:r>
            <a:r>
              <a:rPr sz="1800" dirty="0"/>
              <a:t>feedback was crucial in refining the transition </a:t>
            </a:r>
            <a:r>
              <a:rPr lang="en-GB" sz="1800" dirty="0"/>
              <a:t>offer</a:t>
            </a:r>
            <a:r>
              <a:rPr sz="1800" dirty="0"/>
              <a:t> to meet </a:t>
            </a:r>
            <a:r>
              <a:rPr lang="en-GB" sz="1800" dirty="0"/>
              <a:t>pupils’ </a:t>
            </a:r>
            <a:r>
              <a:rPr sz="1800" dirty="0"/>
              <a:t>actual experiences and needs</a:t>
            </a:r>
            <a:r>
              <a:rPr lang="en-GB" sz="1800" dirty="0"/>
              <a:t>.</a:t>
            </a:r>
            <a:endParaRPr lang="en-US" sz="1800" dirty="0"/>
          </a:p>
        </p:txBody>
      </p:sp>
      <p:pic>
        <p:nvPicPr>
          <p:cNvPr id="1026" name="Picture 2" descr="7,000+ Girl 6 Years Old Stock Illustrations, Royalty-Free Vector Graphics &amp;  Clip Art - iStock">
            <a:extLst>
              <a:ext uri="{FF2B5EF4-FFF2-40B4-BE49-F238E27FC236}">
                <a16:creationId xmlns:a16="http://schemas.microsoft.com/office/drawing/2014/main" id="{985AAA00-AD7F-70FD-69A1-F0B300AAB3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7659" y="1664208"/>
            <a:ext cx="3246658" cy="22758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04270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8DFDFC-02EA-D562-A80D-EC4E4C3AB30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8F4E01-A90D-8B26-B068-17F0BBADE04E}"/>
              </a:ext>
            </a:extLst>
          </p:cNvPr>
          <p:cNvSpPr>
            <a:spLocks noGrp="1"/>
          </p:cNvSpPr>
          <p:nvPr>
            <p:ph type="title"/>
          </p:nvPr>
        </p:nvSpPr>
        <p:spPr>
          <a:xfrm>
            <a:off x="2678313" y="631639"/>
            <a:ext cx="6835374" cy="698930"/>
          </a:xfrm>
        </p:spPr>
        <p:txBody>
          <a:bodyPr anchor="t">
            <a:normAutofit/>
          </a:bodyPr>
          <a:lstStyle/>
          <a:p>
            <a:pPr>
              <a:lnSpc>
                <a:spcPct val="90000"/>
              </a:lnSpc>
            </a:pPr>
            <a:r>
              <a:rPr lang="en-US" sz="2700" dirty="0"/>
              <a:t>Pupil Questionnaire Quotes</a:t>
            </a:r>
          </a:p>
        </p:txBody>
      </p:sp>
      <p:sp>
        <p:nvSpPr>
          <p:cNvPr id="16" name="Content Placeholder 4">
            <a:extLst>
              <a:ext uri="{FF2B5EF4-FFF2-40B4-BE49-F238E27FC236}">
                <a16:creationId xmlns:a16="http://schemas.microsoft.com/office/drawing/2014/main" id="{88EB7B23-AC2C-BBE6-3BBF-09B237407191}"/>
              </a:ext>
            </a:extLst>
          </p:cNvPr>
          <p:cNvSpPr>
            <a:spLocks noGrp="1"/>
          </p:cNvSpPr>
          <p:nvPr>
            <p:ph sz="quarter" idx="14"/>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92964" y="1330569"/>
            <a:ext cx="3756660" cy="3044953"/>
          </a:xfrm>
        </p:spPr>
        <p:txBody>
          <a:bodyPr>
            <a:normAutofit/>
          </a:bodyPr>
          <a:lstStyle/>
          <a:p>
            <a:pPr marL="0" indent="0">
              <a:spcBef>
                <a:spcPts val="0"/>
              </a:spcBef>
              <a:buFont typeface="Arial" panose="020B0604020202020204" pitchFamily="34" charset="0"/>
              <a:buNone/>
            </a:pPr>
            <a:r>
              <a:rPr lang="en-US" b="1" dirty="0"/>
              <a:t>SEND pupil concerns</a:t>
            </a:r>
          </a:p>
          <a:p>
            <a:pPr marL="0" indent="0">
              <a:spcBef>
                <a:spcPts val="0"/>
              </a:spcBef>
              <a:buFont typeface="Arial" panose="020B0604020202020204" pitchFamily="34" charset="0"/>
              <a:buNone/>
            </a:pPr>
            <a:r>
              <a:rPr lang="en-US" dirty="0"/>
              <a:t>Is there going to be a bigger classroom?</a:t>
            </a:r>
          </a:p>
          <a:p>
            <a:pPr marL="0" indent="0">
              <a:spcBef>
                <a:spcPts val="0"/>
              </a:spcBef>
              <a:buFont typeface="Arial" panose="020B0604020202020204" pitchFamily="34" charset="0"/>
              <a:buNone/>
            </a:pPr>
            <a:r>
              <a:rPr lang="en-US" dirty="0"/>
              <a:t>Will the teachers help me if the work is too hard and I don’t get it?</a:t>
            </a:r>
          </a:p>
          <a:p>
            <a:pPr marL="0" indent="0">
              <a:spcBef>
                <a:spcPts val="0"/>
              </a:spcBef>
              <a:buFont typeface="Arial" panose="020B0604020202020204" pitchFamily="34" charset="0"/>
              <a:buNone/>
            </a:pPr>
            <a:r>
              <a:rPr lang="en-US" dirty="0"/>
              <a:t>How will I get to each class on time?</a:t>
            </a:r>
          </a:p>
          <a:p>
            <a:pPr marL="0" indent="0">
              <a:spcBef>
                <a:spcPts val="0"/>
              </a:spcBef>
              <a:buFont typeface="Arial" panose="020B0604020202020204" pitchFamily="34" charset="0"/>
              <a:buNone/>
            </a:pPr>
            <a:r>
              <a:rPr lang="en-US" dirty="0"/>
              <a:t>If I am in a set and the work is too easy, can I move up?</a:t>
            </a:r>
          </a:p>
          <a:p>
            <a:pPr marL="0" indent="0">
              <a:spcBef>
                <a:spcPts val="0"/>
              </a:spcBef>
              <a:buFont typeface="Arial" panose="020B0604020202020204" pitchFamily="34" charset="0"/>
              <a:buNone/>
            </a:pPr>
            <a:r>
              <a:rPr lang="en-US" dirty="0"/>
              <a:t>What is it like in my new school?</a:t>
            </a:r>
          </a:p>
          <a:p>
            <a:pPr marL="0" indent="0">
              <a:spcBef>
                <a:spcPts val="0"/>
              </a:spcBef>
              <a:buFont typeface="Arial" panose="020B0604020202020204" pitchFamily="34" charset="0"/>
              <a:buNone/>
            </a:pPr>
            <a:r>
              <a:rPr lang="en-US" dirty="0"/>
              <a:t>Is it hard?</a:t>
            </a:r>
          </a:p>
          <a:p>
            <a:pPr marL="0" indent="0">
              <a:spcBef>
                <a:spcPts val="0"/>
              </a:spcBef>
              <a:buFont typeface="Arial" panose="020B0604020202020204" pitchFamily="34" charset="0"/>
              <a:buNone/>
            </a:pPr>
            <a:r>
              <a:rPr lang="en-US" dirty="0"/>
              <a:t>Are there bullies?</a:t>
            </a:r>
          </a:p>
          <a:p>
            <a:pPr marL="0" indent="0">
              <a:spcBef>
                <a:spcPts val="0"/>
              </a:spcBef>
              <a:buFont typeface="Arial" panose="020B0604020202020204" pitchFamily="34" charset="0"/>
              <a:buNone/>
            </a:pPr>
            <a:r>
              <a:rPr lang="en-US" dirty="0"/>
              <a:t>What time does it close?</a:t>
            </a:r>
          </a:p>
          <a:p>
            <a:pPr marL="0" indent="0">
              <a:spcBef>
                <a:spcPts val="2500"/>
              </a:spcBef>
              <a:buFont typeface="Arial" panose="020B0604020202020204" pitchFamily="34" charset="0"/>
              <a:buNone/>
            </a:pPr>
            <a:endParaRPr lang="en-US" dirty="0"/>
          </a:p>
        </p:txBody>
      </p:sp>
      <p:sp>
        <p:nvSpPr>
          <p:cNvPr id="17" name="Content Placeholder 4">
            <a:extLst>
              <a:ext uri="{FF2B5EF4-FFF2-40B4-BE49-F238E27FC236}">
                <a16:creationId xmlns:a16="http://schemas.microsoft.com/office/drawing/2014/main" id="{F36D6DAF-3EDA-D4D4-4D66-5C2DFFE9DAE3}"/>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3849624" y="2526323"/>
            <a:ext cx="3872484" cy="3284124"/>
          </a:xfrm>
          <a:prstGeom prst="rect">
            <a:avLst/>
          </a:prstGeom>
        </p:spPr>
        <p:txBody>
          <a:bodyPr vert="horz" lIns="91440" tIns="45720" rIns="91440" bIns="45720" rtlCol="0">
            <a:normAutofit fontScale="92500" lnSpcReduction="20000"/>
          </a:bodyPr>
          <a:lstStyle>
            <a:lvl1pPr marL="285750" indent="-285750" algn="l" defTabSz="914400" rtl="0" eaLnBrk="1" latinLnBrk="0" hangingPunct="1">
              <a:lnSpc>
                <a:spcPct val="120000"/>
              </a:lnSpc>
              <a:spcBef>
                <a:spcPts val="10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1pPr>
            <a:lvl2pPr marL="514350" indent="-28575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2pPr>
            <a:lvl3pPr marL="742950" indent="-28575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3pPr>
            <a:lvl4pPr marL="971550" indent="-28575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1200150" indent="-28575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spcBef>
                <a:spcPts val="0"/>
              </a:spcBef>
              <a:buFont typeface="Arial" panose="020B0604020202020204" pitchFamily="34" charset="0"/>
              <a:buNone/>
            </a:pPr>
            <a:r>
              <a:rPr lang="en-US" b="1" dirty="0"/>
              <a:t>what pupil’s thought might help them:</a:t>
            </a:r>
          </a:p>
          <a:p>
            <a:pPr marL="0" indent="0">
              <a:spcBef>
                <a:spcPts val="0"/>
              </a:spcBef>
              <a:buFont typeface="Arial" panose="020B0604020202020204" pitchFamily="34" charset="0"/>
              <a:buNone/>
            </a:pPr>
            <a:r>
              <a:rPr lang="en-US" dirty="0"/>
              <a:t>Books</a:t>
            </a:r>
          </a:p>
          <a:p>
            <a:pPr marL="0" indent="0">
              <a:spcBef>
                <a:spcPts val="0"/>
              </a:spcBef>
              <a:buFont typeface="Arial" panose="020B0604020202020204" pitchFamily="34" charset="0"/>
              <a:buNone/>
            </a:pPr>
            <a:r>
              <a:rPr lang="en-US" dirty="0"/>
              <a:t>Stationery</a:t>
            </a:r>
          </a:p>
          <a:p>
            <a:pPr marL="0" indent="0">
              <a:spcBef>
                <a:spcPts val="0"/>
              </a:spcBef>
              <a:buFont typeface="Arial" panose="020B0604020202020204" pitchFamily="34" charset="0"/>
              <a:buNone/>
            </a:pPr>
            <a:r>
              <a:rPr lang="en-US" dirty="0"/>
              <a:t>The teachers helping me in every lesson</a:t>
            </a:r>
          </a:p>
          <a:p>
            <a:pPr marL="0" indent="0">
              <a:spcBef>
                <a:spcPts val="0"/>
              </a:spcBef>
              <a:buFont typeface="Arial" panose="020B0604020202020204" pitchFamily="34" charset="0"/>
              <a:buNone/>
            </a:pPr>
            <a:r>
              <a:rPr lang="en-US" dirty="0"/>
              <a:t>People helping me and showing me where to go</a:t>
            </a:r>
          </a:p>
          <a:p>
            <a:pPr marL="0" indent="0">
              <a:spcBef>
                <a:spcPts val="0"/>
              </a:spcBef>
              <a:buFont typeface="Arial" panose="020B0604020202020204" pitchFamily="34" charset="0"/>
              <a:buNone/>
            </a:pPr>
            <a:r>
              <a:rPr lang="en-US" dirty="0"/>
              <a:t>A map of the school</a:t>
            </a:r>
          </a:p>
          <a:p>
            <a:pPr marL="0" indent="0">
              <a:spcBef>
                <a:spcPts val="0"/>
              </a:spcBef>
              <a:buFont typeface="Arial" panose="020B0604020202020204" pitchFamily="34" charset="0"/>
              <a:buNone/>
            </a:pPr>
            <a:r>
              <a:rPr lang="en-US" dirty="0"/>
              <a:t>Meet some teachers and Going around the school to see where everything is before I start there</a:t>
            </a:r>
          </a:p>
          <a:p>
            <a:pPr marL="0" indent="0">
              <a:spcBef>
                <a:spcPts val="0"/>
              </a:spcBef>
              <a:buFont typeface="Arial" panose="020B0604020202020204" pitchFamily="34" charset="0"/>
              <a:buNone/>
            </a:pPr>
            <a:r>
              <a:rPr lang="en-US" dirty="0"/>
              <a:t>Buses/transport</a:t>
            </a:r>
          </a:p>
          <a:p>
            <a:pPr marL="0" indent="0">
              <a:spcBef>
                <a:spcPts val="0"/>
              </a:spcBef>
              <a:buFont typeface="Arial" panose="020B0604020202020204" pitchFamily="34" charset="0"/>
              <a:buNone/>
            </a:pPr>
            <a:r>
              <a:rPr lang="en-US" dirty="0"/>
              <a:t>A laptop</a:t>
            </a:r>
          </a:p>
          <a:p>
            <a:pPr marL="0" indent="0">
              <a:spcBef>
                <a:spcPts val="0"/>
              </a:spcBef>
              <a:buFont typeface="Arial" panose="020B0604020202020204" pitchFamily="34" charset="0"/>
              <a:buNone/>
            </a:pPr>
            <a:r>
              <a:rPr lang="en-US" dirty="0"/>
              <a:t>Friends and teachers</a:t>
            </a:r>
          </a:p>
          <a:p>
            <a:pPr marL="0" indent="0">
              <a:spcBef>
                <a:spcPts val="0"/>
              </a:spcBef>
              <a:buFont typeface="Arial" panose="020B0604020202020204" pitchFamily="34" charset="0"/>
              <a:buNone/>
            </a:pPr>
            <a:r>
              <a:rPr lang="en-US" dirty="0"/>
              <a:t>To be able to speak in front of my class</a:t>
            </a:r>
          </a:p>
          <a:p>
            <a:pPr marL="0" indent="0">
              <a:spcBef>
                <a:spcPts val="0"/>
              </a:spcBef>
              <a:buFont typeface="Arial" panose="020B0604020202020204" pitchFamily="34" charset="0"/>
              <a:buNone/>
            </a:pPr>
            <a:r>
              <a:rPr lang="en-US" dirty="0"/>
              <a:t>Making friends</a:t>
            </a:r>
          </a:p>
        </p:txBody>
      </p:sp>
      <p:sp>
        <p:nvSpPr>
          <p:cNvPr id="22" name="Content Placeholder 4">
            <a:extLst>
              <a:ext uri="{FF2B5EF4-FFF2-40B4-BE49-F238E27FC236}">
                <a16:creationId xmlns:a16="http://schemas.microsoft.com/office/drawing/2014/main" id="{5A1B6FDC-2097-D970-5560-A64E2DA6624F}"/>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845553" y="3429000"/>
            <a:ext cx="4062985" cy="3284124"/>
          </a:xfrm>
          <a:prstGeom prst="rect">
            <a:avLst/>
          </a:prstGeom>
        </p:spPr>
        <p:txBody>
          <a:bodyPr vert="horz" lIns="91440" tIns="45720" rIns="91440" bIns="45720" rtlCol="0">
            <a:normAutofit/>
          </a:bodyPr>
          <a:lstStyle>
            <a:lvl1pPr marL="285750" indent="-285750" algn="l" defTabSz="914400" rtl="0" eaLnBrk="1" latinLnBrk="0" hangingPunct="1">
              <a:lnSpc>
                <a:spcPct val="120000"/>
              </a:lnSpc>
              <a:spcBef>
                <a:spcPts val="10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1pPr>
            <a:lvl2pPr marL="514350" indent="-28575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2pPr>
            <a:lvl3pPr marL="742950" indent="-28575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3pPr>
            <a:lvl4pPr marL="971550" indent="-28575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1200150" indent="-28575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spcBef>
                <a:spcPts val="0"/>
              </a:spcBef>
              <a:buFont typeface="Arial" panose="020B0604020202020204" pitchFamily="34" charset="0"/>
              <a:buNone/>
            </a:pPr>
            <a:r>
              <a:rPr lang="en-US" b="1" dirty="0"/>
              <a:t>Other comments from pupils:</a:t>
            </a:r>
          </a:p>
          <a:p>
            <a:pPr marL="0" indent="0">
              <a:spcBef>
                <a:spcPts val="0"/>
              </a:spcBef>
              <a:buFont typeface="Arial" panose="020B0604020202020204" pitchFamily="34" charset="0"/>
              <a:buNone/>
            </a:pPr>
            <a:r>
              <a:rPr lang="en-US" dirty="0"/>
              <a:t>I’ve been to the school because my brothers go there</a:t>
            </a:r>
          </a:p>
          <a:p>
            <a:pPr marL="0" indent="0">
              <a:spcBef>
                <a:spcPts val="0"/>
              </a:spcBef>
              <a:buFont typeface="Arial" panose="020B0604020202020204" pitchFamily="34" charset="0"/>
              <a:buNone/>
            </a:pPr>
            <a:r>
              <a:rPr lang="en-US" dirty="0"/>
              <a:t>I went to my school yesterday</a:t>
            </a:r>
          </a:p>
          <a:p>
            <a:pPr marL="0" indent="0">
              <a:spcBef>
                <a:spcPts val="0"/>
              </a:spcBef>
              <a:buFont typeface="Arial" panose="020B0604020202020204" pitchFamily="34" charset="0"/>
              <a:buNone/>
            </a:pPr>
            <a:r>
              <a:rPr lang="en-US" dirty="0"/>
              <a:t>Are there going to be trips?</a:t>
            </a:r>
          </a:p>
          <a:p>
            <a:pPr marL="0" indent="0">
              <a:spcBef>
                <a:spcPts val="0"/>
              </a:spcBef>
              <a:buFont typeface="Arial" panose="020B0604020202020204" pitchFamily="34" charset="0"/>
              <a:buNone/>
            </a:pPr>
            <a:r>
              <a:rPr lang="en-US" dirty="0"/>
              <a:t>I want to make new friends</a:t>
            </a:r>
          </a:p>
          <a:p>
            <a:pPr marL="0" indent="0">
              <a:spcBef>
                <a:spcPts val="0"/>
              </a:spcBef>
              <a:buFont typeface="Arial" panose="020B0604020202020204" pitchFamily="34" charset="0"/>
              <a:buNone/>
            </a:pPr>
            <a:r>
              <a:rPr lang="en-US" dirty="0"/>
              <a:t>My mum is going to take me to see my new school in the summer</a:t>
            </a:r>
          </a:p>
          <a:p>
            <a:pPr marL="0" indent="0">
              <a:spcBef>
                <a:spcPts val="0"/>
              </a:spcBef>
              <a:buFont typeface="Arial" panose="020B0604020202020204" pitchFamily="34" charset="0"/>
              <a:buNone/>
            </a:pPr>
            <a:r>
              <a:rPr lang="en-US" dirty="0"/>
              <a:t>I’m happy with the school I’ve chosen</a:t>
            </a:r>
          </a:p>
          <a:p>
            <a:pPr marL="0" indent="0">
              <a:spcBef>
                <a:spcPts val="0"/>
              </a:spcBef>
              <a:buFont typeface="Arial" panose="020B0604020202020204" pitchFamily="34" charset="0"/>
              <a:buNone/>
            </a:pPr>
            <a:r>
              <a:rPr lang="en-US" dirty="0"/>
              <a:t>One child became frustrated when talking about his new school and said that he didn’t want to talk about it.</a:t>
            </a:r>
          </a:p>
        </p:txBody>
      </p:sp>
      <p:pic>
        <p:nvPicPr>
          <p:cNvPr id="2050" name="Picture 2">
            <a:extLst>
              <a:ext uri="{FF2B5EF4-FFF2-40B4-BE49-F238E27FC236}">
                <a16:creationId xmlns:a16="http://schemas.microsoft.com/office/drawing/2014/main" id="{44D3F52F-AA08-A825-1D5F-EA92E8A733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636003"/>
            <a:ext cx="2004987" cy="2221997"/>
          </a:xfrm>
          <a:prstGeom prst="rect">
            <a:avLst/>
          </a:prstGeom>
          <a:noFill/>
          <a:extLst>
            <a:ext uri="{909E8E84-426E-40DD-AFC4-6F175D3DCCD1}">
              <a14:hiddenFill xmlns:a14="http://schemas.microsoft.com/office/drawing/2010/main">
                <a:solidFill>
                  <a:srgbClr val="FFFFFF"/>
                </a:solidFill>
              </a14:hiddenFill>
            </a:ext>
          </a:extLst>
        </p:spPr>
      </p:pic>
      <p:pic>
        <p:nvPicPr>
          <p:cNvPr id="3" name="Content Placeholder 4" descr="White Bubble with symbols inside,  isolated on blue background">
            <a:extLst>
              <a:ext uri="{FF2B5EF4-FFF2-40B4-BE49-F238E27FC236}">
                <a16:creationId xmlns:a16="http://schemas.microsoft.com/office/drawing/2014/main" id="{F3EC17C3-9FF1-51E4-58B5-48A869F15E1D}"/>
              </a:ext>
            </a:extLst>
          </p:cNvPr>
          <p:cNvPicPr>
            <a:picLocks noChangeAspect="1"/>
          </p:cNvPicPr>
          <p:nvPr/>
        </p:nvPicPr>
        <p:blipFill>
          <a:blip r:embed="rId4"/>
          <a:srcRect l="18715" t="17060" r="16277" b="13433"/>
          <a:stretch>
            <a:fillRect/>
          </a:stretch>
        </p:blipFill>
        <p:spPr>
          <a:xfrm>
            <a:off x="9427043" y="0"/>
            <a:ext cx="2764957" cy="2187706"/>
          </a:xfrm>
          <a:prstGeom prst="rect">
            <a:avLst/>
          </a:prstGeom>
          <a:noFill/>
        </p:spPr>
      </p:pic>
    </p:spTree>
    <p:extLst>
      <p:ext uri="{BB962C8B-B14F-4D97-AF65-F5344CB8AC3E}">
        <p14:creationId xmlns:p14="http://schemas.microsoft.com/office/powerpoint/2010/main" val="3149804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16"/>
                                        </p:tgtEl>
                                        <p:attrNameLst>
                                          <p:attrName>style.visibility</p:attrName>
                                        </p:attrNameLst>
                                      </p:cBhvr>
                                      <p:to>
                                        <p:strVal val="visible"/>
                                      </p:to>
                                    </p:set>
                                    <p:animEffect transition="in" filter="fade">
                                      <p:cBhvr>
                                        <p:cTn id="7" dur="250"/>
                                        <p:tgtEl>
                                          <p:spTgt spid="16"/>
                                        </p:tgtEl>
                                      </p:cBhvr>
                                    </p:animEffect>
                                    <p:anim calcmode="lin" valueType="num">
                                      <p:cBhvr>
                                        <p:cTn id="8" dur="250" fill="hold"/>
                                        <p:tgtEl>
                                          <p:spTgt spid="16"/>
                                        </p:tgtEl>
                                        <p:attrNameLst>
                                          <p:attrName>ppt_x</p:attrName>
                                        </p:attrNameLst>
                                      </p:cBhvr>
                                      <p:tavLst>
                                        <p:tav tm="0">
                                          <p:val>
                                            <p:strVal val="#ppt_x"/>
                                          </p:val>
                                        </p:tav>
                                        <p:tav tm="100000">
                                          <p:val>
                                            <p:strVal val="#ppt_x"/>
                                          </p:val>
                                        </p:tav>
                                      </p:tavLst>
                                    </p:anim>
                                    <p:anim calcmode="lin" valueType="num">
                                      <p:cBhvr>
                                        <p:cTn id="9" dur="25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iterate>
                                    <p:tmPct val="10000"/>
                                  </p:iterate>
                                  <p:childTnLst>
                                    <p:set>
                                      <p:cBhvr>
                                        <p:cTn id="11" dur="1" fill="hold">
                                          <p:stCondLst>
                                            <p:cond delay="0"/>
                                          </p:stCondLst>
                                        </p:cTn>
                                        <p:tgtEl>
                                          <p:spTgt spid="17"/>
                                        </p:tgtEl>
                                        <p:attrNameLst>
                                          <p:attrName>style.visibility</p:attrName>
                                        </p:attrNameLst>
                                      </p:cBhvr>
                                      <p:to>
                                        <p:strVal val="visible"/>
                                      </p:to>
                                    </p:set>
                                    <p:animEffect transition="in" filter="fade">
                                      <p:cBhvr>
                                        <p:cTn id="12" dur="250"/>
                                        <p:tgtEl>
                                          <p:spTgt spid="17"/>
                                        </p:tgtEl>
                                      </p:cBhvr>
                                    </p:animEffect>
                                    <p:anim calcmode="lin" valueType="num">
                                      <p:cBhvr>
                                        <p:cTn id="13" dur="250" fill="hold"/>
                                        <p:tgtEl>
                                          <p:spTgt spid="17"/>
                                        </p:tgtEl>
                                        <p:attrNameLst>
                                          <p:attrName>ppt_x</p:attrName>
                                        </p:attrNameLst>
                                      </p:cBhvr>
                                      <p:tavLst>
                                        <p:tav tm="0">
                                          <p:val>
                                            <p:strVal val="#ppt_x"/>
                                          </p:val>
                                        </p:tav>
                                        <p:tav tm="100000">
                                          <p:val>
                                            <p:strVal val="#ppt_x"/>
                                          </p:val>
                                        </p:tav>
                                      </p:tavLst>
                                    </p:anim>
                                    <p:anim calcmode="lin" valueType="num">
                                      <p:cBhvr>
                                        <p:cTn id="14" dur="25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50"/>
                                  </p:stCondLst>
                                  <p:iterate>
                                    <p:tmPct val="10000"/>
                                  </p:iterate>
                                  <p:childTnLst>
                                    <p:set>
                                      <p:cBhvr>
                                        <p:cTn id="16" dur="1" fill="hold">
                                          <p:stCondLst>
                                            <p:cond delay="0"/>
                                          </p:stCondLst>
                                        </p:cTn>
                                        <p:tgtEl>
                                          <p:spTgt spid="22"/>
                                        </p:tgtEl>
                                        <p:attrNameLst>
                                          <p:attrName>style.visibility</p:attrName>
                                        </p:attrNameLst>
                                      </p:cBhvr>
                                      <p:to>
                                        <p:strVal val="visible"/>
                                      </p:to>
                                    </p:set>
                                    <p:animEffect transition="in" filter="fade">
                                      <p:cBhvr>
                                        <p:cTn id="17" dur="250"/>
                                        <p:tgtEl>
                                          <p:spTgt spid="22"/>
                                        </p:tgtEl>
                                      </p:cBhvr>
                                    </p:animEffect>
                                    <p:anim calcmode="lin" valueType="num">
                                      <p:cBhvr>
                                        <p:cTn id="18" dur="250" fill="hold"/>
                                        <p:tgtEl>
                                          <p:spTgt spid="22"/>
                                        </p:tgtEl>
                                        <p:attrNameLst>
                                          <p:attrName>ppt_x</p:attrName>
                                        </p:attrNameLst>
                                      </p:cBhvr>
                                      <p:tavLst>
                                        <p:tav tm="0">
                                          <p:val>
                                            <p:strVal val="#ppt_x"/>
                                          </p:val>
                                        </p:tav>
                                        <p:tav tm="100000">
                                          <p:val>
                                            <p:strVal val="#ppt_x"/>
                                          </p:val>
                                        </p:tav>
                                      </p:tavLst>
                                    </p:anim>
                                    <p:anim calcmode="lin" valueType="num">
                                      <p:cBhvr>
                                        <p:cTn id="19" dur="25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05917-CE89-1370-5997-33098AFF65A8}"/>
              </a:ext>
            </a:extLst>
          </p:cNvPr>
          <p:cNvSpPr>
            <a:spLocks noGrp="1"/>
          </p:cNvSpPr>
          <p:nvPr>
            <p:ph type="title"/>
          </p:nvPr>
        </p:nvSpPr>
        <p:spPr>
          <a:xfrm>
            <a:off x="808775" y="67056"/>
            <a:ext cx="4023360" cy="861412"/>
          </a:xfrm>
        </p:spPr>
        <p:txBody>
          <a:bodyPr anchor="t">
            <a:normAutofit/>
          </a:bodyPr>
          <a:lstStyle/>
          <a:p>
            <a:pPr>
              <a:lnSpc>
                <a:spcPct val="90000"/>
              </a:lnSpc>
            </a:pPr>
            <a:r>
              <a:rPr lang="en-US" sz="2700" b="1" dirty="0"/>
              <a:t>Pupils feedback before and after transition</a:t>
            </a:r>
          </a:p>
        </p:txBody>
      </p:sp>
      <p:graphicFrame>
        <p:nvGraphicFramePr>
          <p:cNvPr id="10" name="Table 9">
            <a:extLst>
              <a:ext uri="{FF2B5EF4-FFF2-40B4-BE49-F238E27FC236}">
                <a16:creationId xmlns:a16="http://schemas.microsoft.com/office/drawing/2014/main" id="{CE7BC82A-5952-752A-62AD-3D9CE95C7B33}"/>
              </a:ext>
            </a:extLst>
          </p:cNvPr>
          <p:cNvGraphicFramePr>
            <a:graphicFrameLocks noGrp="1"/>
          </p:cNvGraphicFramePr>
          <p:nvPr>
            <p:extLst>
              <p:ext uri="{D42A27DB-BD31-4B8C-83A1-F6EECF244321}">
                <p14:modId xmlns:p14="http://schemas.microsoft.com/office/powerpoint/2010/main" val="1516039258"/>
              </p:ext>
            </p:extLst>
          </p:nvPr>
        </p:nvGraphicFramePr>
        <p:xfrm>
          <a:off x="105508" y="928468"/>
          <a:ext cx="6166337" cy="5029200"/>
        </p:xfrm>
        <a:graphic>
          <a:graphicData uri="http://schemas.openxmlformats.org/drawingml/2006/table">
            <a:tbl>
              <a:tblPr firstRow="1" bandRow="1">
                <a:noFill/>
                <a:tableStyleId>{5C22544A-7EE6-4342-B048-85BDC9FD1C3A}</a:tableStyleId>
              </a:tblPr>
              <a:tblGrid>
                <a:gridCol w="2685729">
                  <a:extLst>
                    <a:ext uri="{9D8B030D-6E8A-4147-A177-3AD203B41FA5}">
                      <a16:colId xmlns:a16="http://schemas.microsoft.com/office/drawing/2014/main" val="4014814896"/>
                    </a:ext>
                  </a:extLst>
                </a:gridCol>
                <a:gridCol w="1770413">
                  <a:extLst>
                    <a:ext uri="{9D8B030D-6E8A-4147-A177-3AD203B41FA5}">
                      <a16:colId xmlns:a16="http://schemas.microsoft.com/office/drawing/2014/main" val="4252212036"/>
                    </a:ext>
                  </a:extLst>
                </a:gridCol>
                <a:gridCol w="1710195">
                  <a:extLst>
                    <a:ext uri="{9D8B030D-6E8A-4147-A177-3AD203B41FA5}">
                      <a16:colId xmlns:a16="http://schemas.microsoft.com/office/drawing/2014/main" val="1594839113"/>
                    </a:ext>
                  </a:extLst>
                </a:gridCol>
              </a:tblGrid>
              <a:tr h="600530">
                <a:tc>
                  <a:txBody>
                    <a:bodyPr/>
                    <a:lstStyle/>
                    <a:p>
                      <a:pPr>
                        <a:buNone/>
                      </a:pPr>
                      <a:r>
                        <a:rPr lang="en-US" sz="1800" b="1" cap="all" spc="150" dirty="0">
                          <a:solidFill>
                            <a:schemeClr val="tx1"/>
                          </a:solidFill>
                        </a:rPr>
                        <a:t>Feedback Category</a:t>
                      </a:r>
                    </a:p>
                  </a:txBody>
                  <a:tcPr marL="137160" marR="137160" marT="137160" marB="137160" anchor="ctr">
                    <a:lnL w="12700" cmpd="sng">
                      <a:noFill/>
                    </a:lnL>
                    <a:lnR w="12700" cmpd="sng">
                      <a:noFill/>
                    </a:lnR>
                    <a:lnT w="6350" cap="flat" cmpd="sng" algn="ctr">
                      <a:noFill/>
                      <a:prstDash val="solid"/>
                    </a:lnT>
                    <a:lnB w="28575" cap="flat" cmpd="sng" algn="ctr">
                      <a:solidFill>
                        <a:schemeClr val="accent1"/>
                      </a:solidFill>
                      <a:prstDash val="solid"/>
                    </a:lnB>
                    <a:noFill/>
                  </a:tcPr>
                </a:tc>
                <a:tc>
                  <a:txBody>
                    <a:bodyPr/>
                    <a:lstStyle/>
                    <a:p>
                      <a:pPr>
                        <a:buNone/>
                      </a:pPr>
                      <a:r>
                        <a:rPr lang="en-US" sz="1800" b="1" cap="all" spc="150" dirty="0">
                          <a:solidFill>
                            <a:schemeClr val="tx1"/>
                          </a:solidFill>
                        </a:rPr>
                        <a:t>Before</a:t>
                      </a:r>
                    </a:p>
                    <a:p>
                      <a:pPr>
                        <a:buNone/>
                      </a:pPr>
                      <a:r>
                        <a:rPr lang="en-US" sz="1800" b="1" cap="all" spc="150" dirty="0">
                          <a:solidFill>
                            <a:schemeClr val="tx1"/>
                          </a:solidFill>
                        </a:rPr>
                        <a:t>Transition</a:t>
                      </a:r>
                    </a:p>
                  </a:txBody>
                  <a:tcPr marL="137160" marR="137160" marT="137160" marB="137160" anchor="ctr">
                    <a:lnL w="12700" cmpd="sng">
                      <a:noFill/>
                    </a:lnL>
                    <a:lnR w="12700" cmpd="sng">
                      <a:noFill/>
                    </a:lnR>
                    <a:lnT w="6350" cap="flat" cmpd="sng" algn="ctr">
                      <a:noFill/>
                      <a:prstDash val="solid"/>
                    </a:lnT>
                    <a:lnB w="28575" cap="flat" cmpd="sng" algn="ctr">
                      <a:solidFill>
                        <a:schemeClr val="accent1"/>
                      </a:solidFill>
                      <a:prstDash val="solid"/>
                    </a:lnB>
                    <a:noFill/>
                  </a:tcPr>
                </a:tc>
                <a:tc>
                  <a:txBody>
                    <a:bodyPr/>
                    <a:lstStyle/>
                    <a:p>
                      <a:pPr>
                        <a:buNone/>
                      </a:pPr>
                      <a:r>
                        <a:rPr lang="en-US" sz="1800" b="1" cap="all" spc="150" dirty="0">
                          <a:solidFill>
                            <a:schemeClr val="tx1"/>
                          </a:solidFill>
                        </a:rPr>
                        <a:t>After</a:t>
                      </a:r>
                    </a:p>
                    <a:p>
                      <a:pPr>
                        <a:buNone/>
                      </a:pPr>
                      <a:r>
                        <a:rPr lang="en-US" sz="1800" b="1" cap="all" spc="150" dirty="0">
                          <a:solidFill>
                            <a:schemeClr val="tx1"/>
                          </a:solidFill>
                        </a:rPr>
                        <a:t>Transition</a:t>
                      </a:r>
                    </a:p>
                  </a:txBody>
                  <a:tcPr marL="137160" marR="137160" marT="137160" marB="137160" anchor="ctr">
                    <a:lnL w="12700" cmpd="sng">
                      <a:noFill/>
                    </a:lnL>
                    <a:lnR w="12700" cmpd="sng">
                      <a:noFill/>
                    </a:lnR>
                    <a:lnT w="6350" cap="flat" cmpd="sng" algn="ctr">
                      <a:noFill/>
                      <a:prstDash val="solid"/>
                    </a:lnT>
                    <a:lnB w="28575" cap="flat" cmpd="sng" algn="ctr">
                      <a:solidFill>
                        <a:schemeClr val="accent1"/>
                      </a:solidFill>
                      <a:prstDash val="solid"/>
                    </a:lnB>
                    <a:noFill/>
                  </a:tcPr>
                </a:tc>
                <a:extLst>
                  <a:ext uri="{0D108BD9-81ED-4DB2-BD59-A6C34878D82A}">
                    <a16:rowId xmlns:a16="http://schemas.microsoft.com/office/drawing/2014/main" val="3061662072"/>
                  </a:ext>
                </a:extLst>
              </a:tr>
              <a:tr h="509016">
                <a:tc>
                  <a:txBody>
                    <a:bodyPr/>
                    <a:lstStyle/>
                    <a:p>
                      <a:pPr>
                        <a:buNone/>
                      </a:pPr>
                      <a:r>
                        <a:rPr lang="en-US" sz="1800" b="1" cap="none" spc="0" dirty="0">
                          <a:solidFill>
                            <a:schemeClr val="tx1"/>
                          </a:solidFill>
                        </a:rPr>
                        <a:t>Nervous/Worried</a:t>
                      </a:r>
                    </a:p>
                  </a:txBody>
                  <a:tcPr marL="137160" marR="137160" marT="137160" marB="137160" anchor="ctr">
                    <a:lnL w="12700" cmpd="sng">
                      <a:noFill/>
                      <a:prstDash val="solid"/>
                    </a:lnL>
                    <a:lnR w="12700" cmpd="sng">
                      <a:noFill/>
                      <a:prstDash val="solid"/>
                    </a:lnR>
                    <a:lnT w="28575" cap="flat" cmpd="sng" algn="ctr">
                      <a:solidFill>
                        <a:schemeClr val="accent1"/>
                      </a:solidFill>
                      <a:prstDash val="solid"/>
                    </a:lnT>
                    <a:lnB w="6350" cap="flat" cmpd="sng" algn="ctr">
                      <a:noFill/>
                      <a:prstDash val="solid"/>
                    </a:lnB>
                    <a:noFill/>
                  </a:tcPr>
                </a:tc>
                <a:tc>
                  <a:txBody>
                    <a:bodyPr/>
                    <a:lstStyle/>
                    <a:p>
                      <a:pPr>
                        <a:buNone/>
                      </a:pPr>
                      <a:r>
                        <a:rPr lang="en-US" sz="2000" cap="none" spc="0" dirty="0">
                          <a:solidFill>
                            <a:schemeClr val="tx1"/>
                          </a:solidFill>
                        </a:rPr>
                        <a:t>38%</a:t>
                      </a:r>
                    </a:p>
                  </a:txBody>
                  <a:tcPr marL="137160" marR="137160" marT="137160" marB="137160" anchor="ctr">
                    <a:lnL w="12700" cmpd="sng">
                      <a:noFill/>
                      <a:prstDash val="solid"/>
                    </a:lnL>
                    <a:lnR w="12700" cmpd="sng">
                      <a:noFill/>
                      <a:prstDash val="solid"/>
                    </a:lnR>
                    <a:lnT w="28575" cap="flat" cmpd="sng" algn="ctr">
                      <a:solidFill>
                        <a:schemeClr val="accent1"/>
                      </a:solidFill>
                      <a:prstDash val="solid"/>
                    </a:lnT>
                    <a:lnB w="6350" cap="flat" cmpd="sng" algn="ctr">
                      <a:noFill/>
                      <a:prstDash val="solid"/>
                    </a:lnB>
                    <a:noFill/>
                  </a:tcPr>
                </a:tc>
                <a:tc>
                  <a:txBody>
                    <a:bodyPr/>
                    <a:lstStyle/>
                    <a:p>
                      <a:pPr>
                        <a:buNone/>
                      </a:pPr>
                      <a:r>
                        <a:rPr lang="en-US" sz="2000" cap="none" spc="0" dirty="0">
                          <a:solidFill>
                            <a:schemeClr val="tx1"/>
                          </a:solidFill>
                        </a:rPr>
                        <a:t>0%</a:t>
                      </a:r>
                    </a:p>
                  </a:txBody>
                  <a:tcPr marL="137160" marR="137160" marT="137160" marB="137160" anchor="ctr">
                    <a:lnL w="12700" cmpd="sng">
                      <a:noFill/>
                      <a:prstDash val="solid"/>
                    </a:lnL>
                    <a:lnR w="12700" cmpd="sng">
                      <a:noFill/>
                      <a:prstDash val="solid"/>
                    </a:lnR>
                    <a:lnT w="28575" cap="flat" cmpd="sng" algn="ctr">
                      <a:solidFill>
                        <a:schemeClr val="accent1"/>
                      </a:solidFill>
                      <a:prstDash val="solid"/>
                    </a:lnT>
                    <a:lnB w="6350" cap="flat" cmpd="sng" algn="ctr">
                      <a:noFill/>
                      <a:prstDash val="solid"/>
                    </a:lnB>
                    <a:noFill/>
                  </a:tcPr>
                </a:tc>
                <a:extLst>
                  <a:ext uri="{0D108BD9-81ED-4DB2-BD59-A6C34878D82A}">
                    <a16:rowId xmlns:a16="http://schemas.microsoft.com/office/drawing/2014/main" val="1149646359"/>
                  </a:ext>
                </a:extLst>
              </a:tr>
              <a:tr h="509016">
                <a:tc>
                  <a:txBody>
                    <a:bodyPr/>
                    <a:lstStyle/>
                    <a:p>
                      <a:pPr>
                        <a:buNone/>
                      </a:pPr>
                      <a:r>
                        <a:rPr lang="en-US" sz="1800" b="1" cap="none" spc="0" dirty="0">
                          <a:solidFill>
                            <a:schemeClr val="tx1"/>
                          </a:solidFill>
                        </a:rPr>
                        <a:t>Partly Confident</a:t>
                      </a:r>
                    </a:p>
                  </a:txBody>
                  <a:tcPr marL="137160" marR="137160" marT="137160" marB="137160" anchor="ctr">
                    <a:lnL w="12700" cmpd="sng">
                      <a:noFill/>
                      <a:prstDash val="solid"/>
                    </a:lnL>
                    <a:lnR w="12700" cmpd="sng">
                      <a:noFill/>
                      <a:prstDash val="solid"/>
                    </a:lnR>
                    <a:lnT w="6350" cap="flat" cmpd="sng" algn="ctr">
                      <a:noFill/>
                      <a:prstDash val="solid"/>
                    </a:lnT>
                    <a:lnB w="6350" cap="flat" cmpd="sng" algn="ctr">
                      <a:noFill/>
                      <a:prstDash val="solid"/>
                    </a:lnB>
                    <a:noFill/>
                  </a:tcPr>
                </a:tc>
                <a:tc>
                  <a:txBody>
                    <a:bodyPr/>
                    <a:lstStyle/>
                    <a:p>
                      <a:pPr>
                        <a:buNone/>
                      </a:pPr>
                      <a:r>
                        <a:rPr lang="en-US" sz="2000" cap="none" spc="0" dirty="0">
                          <a:solidFill>
                            <a:schemeClr val="tx1"/>
                          </a:solidFill>
                        </a:rPr>
                        <a:t>25%</a:t>
                      </a:r>
                    </a:p>
                  </a:txBody>
                  <a:tcPr marL="137160" marR="137160" marT="137160" marB="137160" anchor="ctr">
                    <a:lnL w="12700" cmpd="sng">
                      <a:noFill/>
                      <a:prstDash val="solid"/>
                    </a:lnL>
                    <a:lnR w="12700" cmpd="sng">
                      <a:noFill/>
                      <a:prstDash val="solid"/>
                    </a:lnR>
                    <a:lnT w="6350" cap="flat" cmpd="sng" algn="ctr">
                      <a:noFill/>
                      <a:prstDash val="solid"/>
                    </a:lnT>
                    <a:lnB w="6350" cap="flat" cmpd="sng" algn="ctr">
                      <a:noFill/>
                      <a:prstDash val="solid"/>
                    </a:lnB>
                    <a:noFill/>
                  </a:tcPr>
                </a:tc>
                <a:tc>
                  <a:txBody>
                    <a:bodyPr/>
                    <a:lstStyle/>
                    <a:p>
                      <a:pPr>
                        <a:buNone/>
                      </a:pPr>
                      <a:r>
                        <a:rPr lang="en-US" sz="2000" cap="none" spc="0" dirty="0">
                          <a:solidFill>
                            <a:schemeClr val="tx1"/>
                          </a:solidFill>
                        </a:rPr>
                        <a:t>50%</a:t>
                      </a:r>
                    </a:p>
                  </a:txBody>
                  <a:tcPr marL="137160" marR="137160" marT="137160" marB="137160" anchor="ctr">
                    <a:lnL w="12700" cmpd="sng">
                      <a:noFill/>
                      <a:prstDash val="solid"/>
                    </a:lnL>
                    <a:lnR w="12700" cmpd="sng">
                      <a:noFill/>
                      <a:prstDash val="solid"/>
                    </a:lnR>
                    <a:lnT w="6350" cap="flat" cmpd="sng" algn="ctr">
                      <a:noFill/>
                      <a:prstDash val="solid"/>
                    </a:lnT>
                    <a:lnB w="6350" cap="flat" cmpd="sng" algn="ctr">
                      <a:noFill/>
                      <a:prstDash val="solid"/>
                    </a:lnB>
                    <a:noFill/>
                  </a:tcPr>
                </a:tc>
                <a:extLst>
                  <a:ext uri="{0D108BD9-81ED-4DB2-BD59-A6C34878D82A}">
                    <a16:rowId xmlns:a16="http://schemas.microsoft.com/office/drawing/2014/main" val="2158437380"/>
                  </a:ext>
                </a:extLst>
              </a:tr>
              <a:tr h="509016">
                <a:tc>
                  <a:txBody>
                    <a:bodyPr/>
                    <a:lstStyle/>
                    <a:p>
                      <a:pPr>
                        <a:buNone/>
                      </a:pPr>
                      <a:r>
                        <a:rPr lang="en-US" sz="1800" b="1" cap="none" spc="0">
                          <a:solidFill>
                            <a:schemeClr val="tx1"/>
                          </a:solidFill>
                        </a:rPr>
                        <a:t>Very Confident &amp; Happy</a:t>
                      </a:r>
                    </a:p>
                  </a:txBody>
                  <a:tcPr marL="137160" marR="137160" marT="137160" marB="137160" anchor="ctr">
                    <a:lnL w="12700" cmpd="sng">
                      <a:noFill/>
                      <a:prstDash val="solid"/>
                    </a:lnL>
                    <a:lnR w="12700" cmpd="sng">
                      <a:noFill/>
                      <a:prstDash val="solid"/>
                    </a:lnR>
                    <a:lnT w="6350" cap="flat" cmpd="sng" algn="ctr">
                      <a:noFill/>
                      <a:prstDash val="solid"/>
                    </a:lnT>
                    <a:lnB w="6350" cap="flat" cmpd="sng" algn="ctr">
                      <a:noFill/>
                      <a:prstDash val="solid"/>
                    </a:lnB>
                    <a:noFill/>
                  </a:tcPr>
                </a:tc>
                <a:tc>
                  <a:txBody>
                    <a:bodyPr/>
                    <a:lstStyle/>
                    <a:p>
                      <a:pPr>
                        <a:buNone/>
                      </a:pPr>
                      <a:r>
                        <a:rPr lang="en-US" sz="2000" cap="none" spc="0">
                          <a:solidFill>
                            <a:schemeClr val="tx1"/>
                          </a:solidFill>
                        </a:rPr>
                        <a:t>0%</a:t>
                      </a:r>
                    </a:p>
                  </a:txBody>
                  <a:tcPr marL="137160" marR="137160" marT="137160" marB="137160" anchor="ctr">
                    <a:lnL w="12700" cmpd="sng">
                      <a:noFill/>
                      <a:prstDash val="solid"/>
                    </a:lnL>
                    <a:lnR w="12700" cmpd="sng">
                      <a:noFill/>
                      <a:prstDash val="solid"/>
                    </a:lnR>
                    <a:lnT w="6350" cap="flat" cmpd="sng" algn="ctr">
                      <a:noFill/>
                      <a:prstDash val="solid"/>
                    </a:lnT>
                    <a:lnB w="6350" cap="flat" cmpd="sng" algn="ctr">
                      <a:noFill/>
                      <a:prstDash val="solid"/>
                    </a:lnB>
                    <a:noFill/>
                  </a:tcPr>
                </a:tc>
                <a:tc>
                  <a:txBody>
                    <a:bodyPr/>
                    <a:lstStyle/>
                    <a:p>
                      <a:pPr>
                        <a:buNone/>
                      </a:pPr>
                      <a:r>
                        <a:rPr lang="en-US" sz="2000" cap="none" spc="0" dirty="0">
                          <a:solidFill>
                            <a:schemeClr val="tx1"/>
                          </a:solidFill>
                        </a:rPr>
                        <a:t>50%</a:t>
                      </a:r>
                    </a:p>
                  </a:txBody>
                  <a:tcPr marL="137160" marR="137160" marT="137160" marB="137160" anchor="ctr">
                    <a:lnL w="12700" cmpd="sng">
                      <a:noFill/>
                      <a:prstDash val="solid"/>
                    </a:lnL>
                    <a:lnR w="12700" cmpd="sng">
                      <a:noFill/>
                      <a:prstDash val="solid"/>
                    </a:lnR>
                    <a:lnT w="6350" cap="flat" cmpd="sng" algn="ctr">
                      <a:noFill/>
                      <a:prstDash val="solid"/>
                    </a:lnT>
                    <a:lnB w="6350" cap="flat" cmpd="sng" algn="ctr">
                      <a:noFill/>
                      <a:prstDash val="solid"/>
                    </a:lnB>
                    <a:noFill/>
                  </a:tcPr>
                </a:tc>
                <a:extLst>
                  <a:ext uri="{0D108BD9-81ED-4DB2-BD59-A6C34878D82A}">
                    <a16:rowId xmlns:a16="http://schemas.microsoft.com/office/drawing/2014/main" val="1028867949"/>
                  </a:ext>
                </a:extLst>
              </a:tr>
              <a:tr h="509016">
                <a:tc>
                  <a:txBody>
                    <a:bodyPr/>
                    <a:lstStyle/>
                    <a:p>
                      <a:pPr>
                        <a:buNone/>
                      </a:pPr>
                      <a:r>
                        <a:rPr lang="en-US" sz="1800" b="1" cap="none" spc="0">
                          <a:solidFill>
                            <a:schemeClr val="tx1"/>
                          </a:solidFill>
                        </a:rPr>
                        <a:t>Unsure About Meeting Teachers</a:t>
                      </a:r>
                    </a:p>
                  </a:txBody>
                  <a:tcPr marL="137160" marR="137160" marT="137160" marB="137160" anchor="ctr">
                    <a:lnL w="12700" cmpd="sng">
                      <a:noFill/>
                      <a:prstDash val="solid"/>
                    </a:lnL>
                    <a:lnR w="12700" cmpd="sng">
                      <a:noFill/>
                      <a:prstDash val="solid"/>
                    </a:lnR>
                    <a:lnT w="6350" cap="flat" cmpd="sng" algn="ctr">
                      <a:noFill/>
                      <a:prstDash val="solid"/>
                    </a:lnT>
                    <a:lnB w="6350" cap="flat" cmpd="sng" algn="ctr">
                      <a:noFill/>
                      <a:prstDash val="solid"/>
                    </a:lnB>
                    <a:noFill/>
                  </a:tcPr>
                </a:tc>
                <a:tc>
                  <a:txBody>
                    <a:bodyPr/>
                    <a:lstStyle/>
                    <a:p>
                      <a:pPr>
                        <a:buNone/>
                      </a:pPr>
                      <a:r>
                        <a:rPr lang="en-US" sz="2000" cap="none" spc="0">
                          <a:solidFill>
                            <a:schemeClr val="tx1"/>
                          </a:solidFill>
                        </a:rPr>
                        <a:t>24%</a:t>
                      </a:r>
                    </a:p>
                  </a:txBody>
                  <a:tcPr marL="137160" marR="137160" marT="137160" marB="137160" anchor="ctr">
                    <a:lnL w="12700" cmpd="sng">
                      <a:noFill/>
                      <a:prstDash val="solid"/>
                    </a:lnL>
                    <a:lnR w="12700" cmpd="sng">
                      <a:noFill/>
                      <a:prstDash val="solid"/>
                    </a:lnR>
                    <a:lnT w="6350" cap="flat" cmpd="sng" algn="ctr">
                      <a:noFill/>
                      <a:prstDash val="solid"/>
                    </a:lnT>
                    <a:lnB w="6350" cap="flat" cmpd="sng" algn="ctr">
                      <a:noFill/>
                      <a:prstDash val="solid"/>
                    </a:lnB>
                    <a:noFill/>
                  </a:tcPr>
                </a:tc>
                <a:tc>
                  <a:txBody>
                    <a:bodyPr/>
                    <a:lstStyle/>
                    <a:p>
                      <a:pPr>
                        <a:buNone/>
                      </a:pPr>
                      <a:r>
                        <a:rPr lang="en-US" sz="2000" cap="none" spc="0" dirty="0">
                          <a:solidFill>
                            <a:schemeClr val="tx1"/>
                          </a:solidFill>
                        </a:rPr>
                        <a:t>0%</a:t>
                      </a:r>
                    </a:p>
                  </a:txBody>
                  <a:tcPr marL="137160" marR="137160" marT="137160" marB="137160" anchor="ctr">
                    <a:lnL w="12700" cmpd="sng">
                      <a:noFill/>
                      <a:prstDash val="solid"/>
                    </a:lnL>
                    <a:lnR w="12700" cmpd="sng">
                      <a:noFill/>
                      <a:prstDash val="solid"/>
                    </a:lnR>
                    <a:lnT w="6350" cap="flat" cmpd="sng" algn="ctr">
                      <a:noFill/>
                      <a:prstDash val="solid"/>
                    </a:lnT>
                    <a:lnB w="6350" cap="flat" cmpd="sng" algn="ctr">
                      <a:noFill/>
                      <a:prstDash val="solid"/>
                    </a:lnB>
                    <a:noFill/>
                  </a:tcPr>
                </a:tc>
                <a:extLst>
                  <a:ext uri="{0D108BD9-81ED-4DB2-BD59-A6C34878D82A}">
                    <a16:rowId xmlns:a16="http://schemas.microsoft.com/office/drawing/2014/main" val="312616402"/>
                  </a:ext>
                </a:extLst>
              </a:tr>
              <a:tr h="509016">
                <a:tc>
                  <a:txBody>
                    <a:bodyPr/>
                    <a:lstStyle/>
                    <a:p>
                      <a:pPr>
                        <a:buNone/>
                      </a:pPr>
                      <a:r>
                        <a:rPr lang="en-US" sz="1800" b="1" cap="none" spc="0">
                          <a:solidFill>
                            <a:schemeClr val="tx1"/>
                          </a:solidFill>
                        </a:rPr>
                        <a:t>Unaware of Preparation Activities</a:t>
                      </a:r>
                    </a:p>
                  </a:txBody>
                  <a:tcPr marL="137160" marR="137160" marT="137160" marB="137160" anchor="ctr">
                    <a:lnL w="12700" cmpd="sng">
                      <a:noFill/>
                      <a:prstDash val="solid"/>
                    </a:lnL>
                    <a:lnR w="12700" cmpd="sng">
                      <a:noFill/>
                      <a:prstDash val="solid"/>
                    </a:lnR>
                    <a:lnT w="6350" cap="flat" cmpd="sng" algn="ctr">
                      <a:noFill/>
                      <a:prstDash val="solid"/>
                    </a:lnT>
                    <a:lnB w="6350" cap="flat" cmpd="sng" algn="ctr">
                      <a:noFill/>
                      <a:prstDash val="solid"/>
                    </a:lnB>
                    <a:noFill/>
                  </a:tcPr>
                </a:tc>
                <a:tc>
                  <a:txBody>
                    <a:bodyPr/>
                    <a:lstStyle/>
                    <a:p>
                      <a:pPr>
                        <a:buNone/>
                      </a:pPr>
                      <a:r>
                        <a:rPr lang="en-US" sz="2000" cap="none" spc="0" dirty="0">
                          <a:solidFill>
                            <a:schemeClr val="tx1"/>
                          </a:solidFill>
                        </a:rPr>
                        <a:t>62%</a:t>
                      </a:r>
                    </a:p>
                  </a:txBody>
                  <a:tcPr marL="137160" marR="137160" marT="137160" marB="137160" anchor="ctr">
                    <a:lnL w="12700" cmpd="sng">
                      <a:noFill/>
                      <a:prstDash val="solid"/>
                    </a:lnL>
                    <a:lnR w="12700" cmpd="sng">
                      <a:noFill/>
                      <a:prstDash val="solid"/>
                    </a:lnR>
                    <a:lnT w="6350" cap="flat" cmpd="sng" algn="ctr">
                      <a:noFill/>
                      <a:prstDash val="solid"/>
                    </a:lnT>
                    <a:lnB w="6350" cap="flat" cmpd="sng" algn="ctr">
                      <a:noFill/>
                      <a:prstDash val="solid"/>
                    </a:lnB>
                    <a:noFill/>
                  </a:tcPr>
                </a:tc>
                <a:tc>
                  <a:txBody>
                    <a:bodyPr/>
                    <a:lstStyle/>
                    <a:p>
                      <a:pPr>
                        <a:buNone/>
                      </a:pPr>
                      <a:r>
                        <a:rPr lang="en-US" sz="2000" cap="none" spc="0" dirty="0">
                          <a:solidFill>
                            <a:schemeClr val="tx1"/>
                          </a:solidFill>
                        </a:rPr>
                        <a:t>0%</a:t>
                      </a:r>
                    </a:p>
                  </a:txBody>
                  <a:tcPr marL="137160" marR="137160" marT="137160" marB="137160" anchor="ctr">
                    <a:lnL w="12700" cmpd="sng">
                      <a:noFill/>
                      <a:prstDash val="solid"/>
                    </a:lnL>
                    <a:lnR w="12700" cmpd="sng">
                      <a:noFill/>
                      <a:prstDash val="solid"/>
                    </a:lnR>
                    <a:lnT w="6350" cap="flat" cmpd="sng" algn="ctr">
                      <a:noFill/>
                      <a:prstDash val="solid"/>
                    </a:lnT>
                    <a:lnB w="6350" cap="flat" cmpd="sng" algn="ctr">
                      <a:noFill/>
                      <a:prstDash val="solid"/>
                    </a:lnB>
                    <a:noFill/>
                  </a:tcPr>
                </a:tc>
                <a:extLst>
                  <a:ext uri="{0D108BD9-81ED-4DB2-BD59-A6C34878D82A}">
                    <a16:rowId xmlns:a16="http://schemas.microsoft.com/office/drawing/2014/main" val="1773299438"/>
                  </a:ext>
                </a:extLst>
              </a:tr>
              <a:tr h="509016">
                <a:tc>
                  <a:txBody>
                    <a:bodyPr/>
                    <a:lstStyle/>
                    <a:p>
                      <a:pPr>
                        <a:buNone/>
                      </a:pPr>
                      <a:r>
                        <a:rPr lang="en-US" sz="1800" b="1" cap="none" spc="0" dirty="0">
                          <a:solidFill>
                            <a:schemeClr val="tx1"/>
                          </a:solidFill>
                        </a:rPr>
                        <a:t>Aware of Preparation Activities</a:t>
                      </a:r>
                    </a:p>
                  </a:txBody>
                  <a:tcPr marL="137160" marR="137160" marT="137160" marB="137160" anchor="ctr">
                    <a:lnL w="12700" cmpd="sng">
                      <a:noFill/>
                      <a:prstDash val="solid"/>
                    </a:lnL>
                    <a:lnR w="12700" cmpd="sng">
                      <a:noFill/>
                      <a:prstDash val="solid"/>
                    </a:lnR>
                    <a:lnT w="6350" cap="flat" cmpd="sng" algn="ctr">
                      <a:noFill/>
                      <a:prstDash val="solid"/>
                    </a:lnT>
                    <a:lnB w="6350" cap="flat" cmpd="sng" algn="ctr">
                      <a:noFill/>
                      <a:prstDash val="solid"/>
                    </a:lnB>
                    <a:noFill/>
                  </a:tcPr>
                </a:tc>
                <a:tc>
                  <a:txBody>
                    <a:bodyPr/>
                    <a:lstStyle/>
                    <a:p>
                      <a:pPr>
                        <a:buNone/>
                      </a:pPr>
                      <a:r>
                        <a:rPr lang="en-US" sz="2000" cap="none" spc="0">
                          <a:solidFill>
                            <a:schemeClr val="tx1"/>
                          </a:solidFill>
                        </a:rPr>
                        <a:t>0%</a:t>
                      </a:r>
                    </a:p>
                  </a:txBody>
                  <a:tcPr marL="137160" marR="137160" marT="137160" marB="137160" anchor="ctr">
                    <a:lnL w="12700" cmpd="sng">
                      <a:noFill/>
                      <a:prstDash val="solid"/>
                    </a:lnL>
                    <a:lnR w="12700" cmpd="sng">
                      <a:noFill/>
                      <a:prstDash val="solid"/>
                    </a:lnR>
                    <a:lnT w="6350" cap="flat" cmpd="sng" algn="ctr">
                      <a:noFill/>
                      <a:prstDash val="solid"/>
                    </a:lnT>
                    <a:lnB w="6350" cap="flat" cmpd="sng" algn="ctr">
                      <a:noFill/>
                      <a:prstDash val="solid"/>
                    </a:lnB>
                    <a:noFill/>
                  </a:tcPr>
                </a:tc>
                <a:tc>
                  <a:txBody>
                    <a:bodyPr/>
                    <a:lstStyle/>
                    <a:p>
                      <a:pPr>
                        <a:buNone/>
                      </a:pPr>
                      <a:r>
                        <a:rPr lang="en-US" sz="2000" cap="none" spc="0" dirty="0">
                          <a:solidFill>
                            <a:schemeClr val="tx1"/>
                          </a:solidFill>
                        </a:rPr>
                        <a:t>100%</a:t>
                      </a:r>
                    </a:p>
                  </a:txBody>
                  <a:tcPr marL="137160" marR="137160" marT="137160" marB="137160" anchor="ctr">
                    <a:lnL w="12700" cmpd="sng">
                      <a:noFill/>
                      <a:prstDash val="solid"/>
                    </a:lnL>
                    <a:lnR w="12700" cmpd="sng">
                      <a:noFill/>
                      <a:prstDash val="solid"/>
                    </a:lnR>
                    <a:lnT w="6350" cap="flat" cmpd="sng" algn="ctr">
                      <a:noFill/>
                      <a:prstDash val="solid"/>
                    </a:lnT>
                    <a:lnB w="6350" cap="flat" cmpd="sng" algn="ctr">
                      <a:noFill/>
                      <a:prstDash val="solid"/>
                    </a:lnB>
                    <a:noFill/>
                  </a:tcPr>
                </a:tc>
                <a:extLst>
                  <a:ext uri="{0D108BD9-81ED-4DB2-BD59-A6C34878D82A}">
                    <a16:rowId xmlns:a16="http://schemas.microsoft.com/office/drawing/2014/main" val="2878270033"/>
                  </a:ext>
                </a:extLst>
              </a:tr>
            </a:tbl>
          </a:graphicData>
        </a:graphic>
      </p:graphicFrame>
      <p:sp>
        <p:nvSpPr>
          <p:cNvPr id="12" name="TextBox 11">
            <a:extLst>
              <a:ext uri="{FF2B5EF4-FFF2-40B4-BE49-F238E27FC236}">
                <a16:creationId xmlns:a16="http://schemas.microsoft.com/office/drawing/2014/main" id="{F72830FC-A5B3-E3DB-890D-AB37D5CEAF26}"/>
              </a:ext>
            </a:extLst>
          </p:cNvPr>
          <p:cNvSpPr txBox="1"/>
          <p:nvPr/>
        </p:nvSpPr>
        <p:spPr>
          <a:xfrm>
            <a:off x="6658708" y="67056"/>
            <a:ext cx="5263661" cy="2259593"/>
          </a:xfrm>
          <a:prstGeom prst="rect">
            <a:avLst/>
          </a:prstGeom>
          <a:noFill/>
        </p:spPr>
        <p:txBody>
          <a:bodyPr wrap="square">
            <a:spAutoFit/>
          </a:bodyPr>
          <a:lstStyle/>
          <a:p>
            <a:pPr marL="0" indent="0">
              <a:spcBef>
                <a:spcPts val="2500"/>
              </a:spcBef>
              <a:buFont typeface="Arial" panose="020B0604020202020204" pitchFamily="34" charset="0"/>
              <a:buNone/>
            </a:pPr>
            <a:r>
              <a:rPr lang="en-US" sz="2000" b="1" dirty="0"/>
              <a:t>Emotional Reassurance</a:t>
            </a:r>
          </a:p>
          <a:p>
            <a:pPr marL="0" lvl="1" indent="0">
              <a:buFont typeface="Arial" panose="020B0604020202020204" pitchFamily="34" charset="0"/>
              <a:buNone/>
            </a:pPr>
            <a:r>
              <a:rPr lang="en-US" sz="2000" dirty="0"/>
              <a:t>Pupils </a:t>
            </a:r>
            <a:r>
              <a:rPr lang="en-US" sz="2000" dirty="0" err="1"/>
              <a:t>emphasise</a:t>
            </a:r>
            <a:r>
              <a:rPr lang="en-US" sz="2000" dirty="0"/>
              <a:t> staying positive and confident during the transition to secondary school.</a:t>
            </a:r>
          </a:p>
          <a:p>
            <a:pPr marL="0" indent="0">
              <a:spcBef>
                <a:spcPts val="2500"/>
              </a:spcBef>
              <a:buFont typeface="Arial" panose="020B0604020202020204" pitchFamily="34" charset="0"/>
              <a:buNone/>
            </a:pPr>
            <a:r>
              <a:rPr lang="en-US" sz="2000" b="1" dirty="0"/>
              <a:t>Positive Reflection</a:t>
            </a:r>
          </a:p>
          <a:p>
            <a:pPr marL="0" lvl="1" indent="0">
              <a:buFont typeface="Arial" panose="020B0604020202020204" pitchFamily="34" charset="0"/>
              <a:buNone/>
            </a:pPr>
            <a:r>
              <a:rPr lang="en-US" sz="2000" dirty="0"/>
              <a:t>Pupils express overall satisfaction with the transition process and school experience.</a:t>
            </a:r>
          </a:p>
        </p:txBody>
      </p:sp>
      <p:sp>
        <p:nvSpPr>
          <p:cNvPr id="13" name="TextBox 12">
            <a:extLst>
              <a:ext uri="{FF2B5EF4-FFF2-40B4-BE49-F238E27FC236}">
                <a16:creationId xmlns:a16="http://schemas.microsoft.com/office/drawing/2014/main" id="{07910CB2-63C5-9751-C1EB-C9A738D15705}"/>
              </a:ext>
            </a:extLst>
          </p:cNvPr>
          <p:cNvSpPr txBox="1"/>
          <p:nvPr/>
        </p:nvSpPr>
        <p:spPr>
          <a:xfrm>
            <a:off x="5955440" y="2708032"/>
            <a:ext cx="5966929" cy="3970318"/>
          </a:xfrm>
          <a:prstGeom prst="rect">
            <a:avLst/>
          </a:prstGeom>
          <a:noFill/>
        </p:spPr>
        <p:txBody>
          <a:bodyPr wrap="square">
            <a:spAutoFit/>
          </a:bodyPr>
          <a:lstStyle/>
          <a:p>
            <a:r>
              <a:rPr lang="en-US" b="1" dirty="0"/>
              <a:t>Pupils’ advice for current Year 6 pupils</a:t>
            </a:r>
          </a:p>
          <a:p>
            <a:endParaRPr lang="en-GB" dirty="0"/>
          </a:p>
          <a:p>
            <a:r>
              <a:rPr lang="en-GB" dirty="0"/>
              <a:t>“Be happy and smile because be happy to go to a new place even if not confident. It’s ok to not be confident. Follow people around and you’ll be ok. On another day, you won’t need to follow.”</a:t>
            </a:r>
          </a:p>
          <a:p>
            <a:endParaRPr lang="en-GB" dirty="0"/>
          </a:p>
          <a:p>
            <a:r>
              <a:rPr lang="en-GB" dirty="0"/>
              <a:t>“Always do your homework.” “I go to homework club.” “I’ve made new friends.”</a:t>
            </a:r>
          </a:p>
          <a:p>
            <a:endParaRPr lang="en-GB" dirty="0"/>
          </a:p>
          <a:p>
            <a:r>
              <a:rPr lang="en-GB" dirty="0"/>
              <a:t>“The uniform is good.”</a:t>
            </a:r>
          </a:p>
          <a:p>
            <a:endParaRPr lang="en-GB" dirty="0"/>
          </a:p>
          <a:p>
            <a:r>
              <a:rPr lang="en-GB" dirty="0"/>
              <a:t>“School is good sometimes.” “I like staying in the same class for a lot of lessons.”</a:t>
            </a:r>
          </a:p>
        </p:txBody>
      </p:sp>
    </p:spTree>
    <p:extLst>
      <p:ext uri="{BB962C8B-B14F-4D97-AF65-F5344CB8AC3E}">
        <p14:creationId xmlns:p14="http://schemas.microsoft.com/office/powerpoint/2010/main" val="3923651648"/>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C85168-908A-6682-FEF0-6CA8D4C2080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D8D9F8-8376-EF84-DA2D-D123D3397DE7}"/>
              </a:ext>
            </a:extLst>
          </p:cNvPr>
          <p:cNvSpPr>
            <a:spLocks noGrp="1"/>
          </p:cNvSpPr>
          <p:nvPr>
            <p:ph type="title"/>
          </p:nvPr>
        </p:nvSpPr>
        <p:spPr>
          <a:xfrm>
            <a:off x="457083" y="227090"/>
            <a:ext cx="4023360" cy="1280160"/>
          </a:xfrm>
        </p:spPr>
        <p:txBody>
          <a:bodyPr anchor="t">
            <a:normAutofit/>
          </a:bodyPr>
          <a:lstStyle/>
          <a:p>
            <a:pPr>
              <a:lnSpc>
                <a:spcPct val="90000"/>
              </a:lnSpc>
            </a:pPr>
            <a:r>
              <a:rPr lang="en-US" sz="2700" dirty="0"/>
              <a:t>Feedback from Parent Questionnaire</a:t>
            </a:r>
          </a:p>
        </p:txBody>
      </p:sp>
      <p:sp>
        <p:nvSpPr>
          <p:cNvPr id="5" name="Content Placeholder 4">
            <a:extLst>
              <a:ext uri="{FF2B5EF4-FFF2-40B4-BE49-F238E27FC236}">
                <a16:creationId xmlns:a16="http://schemas.microsoft.com/office/drawing/2014/main" id="{8317F65F-E399-B684-7618-419FB979EFDB}"/>
              </a:ext>
            </a:extLst>
          </p:cNvPr>
          <p:cNvSpPr>
            <a:spLocks noGrp="1"/>
          </p:cNvSpPr>
          <p:nvPr>
            <p:ph sz="quarter" idx="14"/>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820412" y="173736"/>
            <a:ext cx="7113680" cy="6208776"/>
          </a:xfrm>
        </p:spPr>
        <p:txBody>
          <a:bodyPr>
            <a:noAutofit/>
          </a:bodyPr>
          <a:lstStyle/>
          <a:p>
            <a:pPr marL="0" indent="0">
              <a:spcBef>
                <a:spcPts val="2500"/>
              </a:spcBef>
              <a:buFont typeface="Arial" panose="020B0604020202020204" pitchFamily="34" charset="0"/>
              <a:buNone/>
            </a:pPr>
            <a:r>
              <a:rPr lang="en-US" sz="1800" b="1" dirty="0"/>
              <a:t>Positive Parent Reception</a:t>
            </a:r>
          </a:p>
          <a:p>
            <a:pPr marL="0" lvl="1" indent="0">
              <a:buFont typeface="Arial" panose="020B0604020202020204" pitchFamily="34" charset="0"/>
              <a:buNone/>
            </a:pPr>
            <a:r>
              <a:rPr sz="1800" dirty="0"/>
              <a:t>Parents appreciated proactive communication and diverse support such as </a:t>
            </a:r>
            <a:r>
              <a:rPr lang="en-GB" sz="1800" dirty="0"/>
              <a:t>information coffee mornings, signposting to support</a:t>
            </a:r>
            <a:r>
              <a:rPr sz="1800" dirty="0"/>
              <a:t>.</a:t>
            </a:r>
            <a:endParaRPr lang="en-US" sz="1800" dirty="0"/>
          </a:p>
          <a:p>
            <a:pPr marL="0" indent="0">
              <a:spcBef>
                <a:spcPts val="2500"/>
              </a:spcBef>
              <a:buFont typeface="Arial" panose="020B0604020202020204" pitchFamily="34" charset="0"/>
              <a:buNone/>
            </a:pPr>
            <a:r>
              <a:rPr lang="en-US" sz="1800" b="1" dirty="0"/>
              <a:t>Inclusive Engagement</a:t>
            </a:r>
          </a:p>
          <a:p>
            <a:pPr marL="0" lvl="1" indent="0">
              <a:buFont typeface="Arial" panose="020B0604020202020204" pitchFamily="34" charset="0"/>
              <a:buNone/>
            </a:pPr>
            <a:r>
              <a:rPr sz="1800" dirty="0"/>
              <a:t>Parental involvement in planning and feedback helped address concerns about emotional readiness and school information.</a:t>
            </a:r>
            <a:endParaRPr lang="en-US" sz="1800" dirty="0"/>
          </a:p>
          <a:p>
            <a:pPr marL="0" indent="0">
              <a:spcBef>
                <a:spcPts val="2500"/>
              </a:spcBef>
              <a:buFont typeface="Arial" panose="020B0604020202020204" pitchFamily="34" charset="0"/>
              <a:buNone/>
            </a:pPr>
            <a:r>
              <a:rPr lang="en-US" sz="1800" b="1" dirty="0"/>
              <a:t>SEND Support Impact</a:t>
            </a:r>
          </a:p>
          <a:p>
            <a:pPr marL="0" lvl="1" indent="0">
              <a:buFont typeface="Arial" panose="020B0604020202020204" pitchFamily="34" charset="0"/>
              <a:buNone/>
            </a:pPr>
            <a:r>
              <a:rPr sz="1800" dirty="0"/>
              <a:t>SEND support groups </a:t>
            </a:r>
            <a:r>
              <a:rPr lang="en-GB" sz="1800" dirty="0"/>
              <a:t>and meetings with staff from receiving feeder schools </a:t>
            </a:r>
            <a:r>
              <a:rPr sz="1800" dirty="0"/>
              <a:t>eased anxieties and ensured smoother transitions for pupils.</a:t>
            </a:r>
            <a:endParaRPr lang="en-US" sz="1800" dirty="0"/>
          </a:p>
          <a:p>
            <a:pPr marL="0" indent="0">
              <a:spcBef>
                <a:spcPts val="2500"/>
              </a:spcBef>
              <a:buFont typeface="Arial" panose="020B0604020202020204" pitchFamily="34" charset="0"/>
              <a:buNone/>
            </a:pPr>
            <a:r>
              <a:rPr lang="en-US" sz="1800" b="1" dirty="0"/>
              <a:t>Suggestions for Improvement</a:t>
            </a:r>
          </a:p>
          <a:p>
            <a:pPr marL="0" lvl="1" indent="0">
              <a:buFont typeface="Arial" panose="020B0604020202020204" pitchFamily="34" charset="0"/>
              <a:buNone/>
            </a:pPr>
            <a:r>
              <a:rPr sz="1800" dirty="0"/>
              <a:t>Parents recommended earlier engagement and more detailed secondary school routine information for future planning.</a:t>
            </a:r>
            <a:endParaRPr lang="en-US" sz="1800" dirty="0"/>
          </a:p>
        </p:txBody>
      </p:sp>
      <p:pic>
        <p:nvPicPr>
          <p:cNvPr id="3074" name="Picture 2" descr="3,300+ Parent And Child Talking Stock Illustrations, Royalty-Free Vector  Graphics &amp; Clip Art - iStock | Parent and child talking at home, Asian  parent and child talking">
            <a:extLst>
              <a:ext uri="{FF2B5EF4-FFF2-40B4-BE49-F238E27FC236}">
                <a16:creationId xmlns:a16="http://schemas.microsoft.com/office/drawing/2014/main" id="{F0672F94-E7FB-FBD4-7AB3-5056E26929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685" y="1728216"/>
            <a:ext cx="4023360" cy="36225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284710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94BC07-70A8-7430-3B52-06C4D365CF3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3046DB5-C00F-BF2B-0862-10A77F28C71C}"/>
              </a:ext>
            </a:extLst>
          </p:cNvPr>
          <p:cNvSpPr>
            <a:spLocks noGrp="1"/>
          </p:cNvSpPr>
          <p:nvPr>
            <p:ph type="title"/>
          </p:nvPr>
        </p:nvSpPr>
        <p:spPr>
          <a:xfrm>
            <a:off x="1530096" y="562239"/>
            <a:ext cx="7228449" cy="576306"/>
          </a:xfrm>
        </p:spPr>
        <p:txBody>
          <a:bodyPr anchor="t">
            <a:normAutofit/>
          </a:bodyPr>
          <a:lstStyle/>
          <a:p>
            <a:pPr>
              <a:lnSpc>
                <a:spcPct val="90000"/>
              </a:lnSpc>
            </a:pPr>
            <a:r>
              <a:rPr lang="en-US" sz="2700" dirty="0"/>
              <a:t>Parent Questionnaire quotes</a:t>
            </a:r>
          </a:p>
        </p:txBody>
      </p:sp>
      <p:sp>
        <p:nvSpPr>
          <p:cNvPr id="18" name="Content Placeholder 4">
            <a:extLst>
              <a:ext uri="{FF2B5EF4-FFF2-40B4-BE49-F238E27FC236}">
                <a16:creationId xmlns:a16="http://schemas.microsoft.com/office/drawing/2014/main" id="{F33B031B-B3DA-1365-5261-15CDE89CCE0C}"/>
              </a:ext>
            </a:extLst>
          </p:cNvPr>
          <p:cNvSpPr>
            <a:spLocks noGrp="1"/>
          </p:cNvSpPr>
          <p:nvPr>
            <p:ph sz="quarter" idx="14"/>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27329" y="1369723"/>
            <a:ext cx="4752537" cy="3905661"/>
          </a:xfrm>
        </p:spPr>
        <p:txBody>
          <a:bodyPr>
            <a:normAutofit/>
          </a:bodyPr>
          <a:lstStyle/>
          <a:p>
            <a:pPr marL="0" indent="0">
              <a:spcBef>
                <a:spcPts val="0"/>
              </a:spcBef>
              <a:buFont typeface="Arial" panose="020B0604020202020204" pitchFamily="34" charset="0"/>
              <a:buNone/>
            </a:pPr>
            <a:r>
              <a:rPr lang="en-US" sz="1900" b="1" dirty="0"/>
              <a:t>Parents concerns/worries</a:t>
            </a:r>
          </a:p>
          <a:p>
            <a:pPr marL="0" indent="0">
              <a:spcBef>
                <a:spcPts val="0"/>
              </a:spcBef>
              <a:buFont typeface="Arial" panose="020B0604020202020204" pitchFamily="34" charset="0"/>
              <a:buNone/>
            </a:pPr>
            <a:r>
              <a:rPr lang="en-US" sz="1900" dirty="0"/>
              <a:t>How will he cope with the multitude of changes?</a:t>
            </a:r>
          </a:p>
          <a:p>
            <a:pPr marL="0" indent="0">
              <a:spcBef>
                <a:spcPts val="0"/>
              </a:spcBef>
              <a:buFont typeface="Arial" panose="020B0604020202020204" pitchFamily="34" charset="0"/>
              <a:buNone/>
            </a:pPr>
            <a:r>
              <a:rPr lang="en-US" sz="1900" dirty="0"/>
              <a:t>That he will find it too overwhelming and not want to go as it will be a lot more work.</a:t>
            </a:r>
          </a:p>
          <a:p>
            <a:pPr marL="0" indent="0">
              <a:spcBef>
                <a:spcPts val="0"/>
              </a:spcBef>
              <a:buFont typeface="Arial" panose="020B0604020202020204" pitchFamily="34" charset="0"/>
              <a:buNone/>
            </a:pPr>
            <a:r>
              <a:rPr lang="en-US" sz="1900" dirty="0"/>
              <a:t>Bullies</a:t>
            </a:r>
          </a:p>
          <a:p>
            <a:pPr marL="0" indent="0">
              <a:spcBef>
                <a:spcPts val="0"/>
              </a:spcBef>
              <a:buFont typeface="Arial" panose="020B0604020202020204" pitchFamily="34" charset="0"/>
              <a:buNone/>
            </a:pPr>
            <a:r>
              <a:rPr lang="en-US" sz="1900" dirty="0"/>
              <a:t>Not sure</a:t>
            </a:r>
          </a:p>
          <a:p>
            <a:pPr marL="0" indent="0">
              <a:spcBef>
                <a:spcPts val="2500"/>
              </a:spcBef>
              <a:buFont typeface="Arial" panose="020B0604020202020204" pitchFamily="34" charset="0"/>
              <a:buNone/>
            </a:pPr>
            <a:endParaRPr lang="en-US" dirty="0"/>
          </a:p>
        </p:txBody>
      </p:sp>
      <p:sp>
        <p:nvSpPr>
          <p:cNvPr id="19" name="Content Placeholder 4">
            <a:extLst>
              <a:ext uri="{FF2B5EF4-FFF2-40B4-BE49-F238E27FC236}">
                <a16:creationId xmlns:a16="http://schemas.microsoft.com/office/drawing/2014/main" id="{70E8E38C-E1DD-3D0A-CA0B-5F38B6FD3C78}"/>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6052108" y="2178381"/>
            <a:ext cx="5195406" cy="4117380"/>
          </a:xfrm>
          <a:prstGeom prst="rect">
            <a:avLst/>
          </a:prstGeom>
        </p:spPr>
        <p:txBody>
          <a:bodyPr vert="horz" lIns="91440" tIns="45720" rIns="91440" bIns="45720" rtlCol="0">
            <a:normAutofit/>
          </a:bodyPr>
          <a:lstStyle>
            <a:lvl1pPr marL="285750" indent="-285750" algn="l" defTabSz="914400" rtl="0" eaLnBrk="1" latinLnBrk="0" hangingPunct="1">
              <a:lnSpc>
                <a:spcPct val="120000"/>
              </a:lnSpc>
              <a:spcBef>
                <a:spcPts val="10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1pPr>
            <a:lvl2pPr marL="514350" indent="-28575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2pPr>
            <a:lvl3pPr marL="742950" indent="-28575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3pPr>
            <a:lvl4pPr marL="971550" indent="-28575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1200150" indent="-28575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spcBef>
                <a:spcPts val="0"/>
              </a:spcBef>
              <a:buFont typeface="Arial" panose="020B0604020202020204" pitchFamily="34" charset="0"/>
              <a:buNone/>
            </a:pPr>
            <a:r>
              <a:rPr lang="en-US" sz="2000" b="1" dirty="0"/>
              <a:t>Parents questions</a:t>
            </a:r>
          </a:p>
          <a:p>
            <a:pPr marL="0" indent="0">
              <a:spcBef>
                <a:spcPts val="0"/>
              </a:spcBef>
              <a:buFont typeface="Arial" panose="020B0604020202020204" pitchFamily="34" charset="0"/>
              <a:buNone/>
            </a:pPr>
            <a:r>
              <a:rPr lang="en-US" sz="2000" dirty="0"/>
              <a:t>Will he have an opportunity to visit the school beforehand?</a:t>
            </a:r>
          </a:p>
          <a:p>
            <a:pPr marL="0" indent="0">
              <a:spcBef>
                <a:spcPts val="0"/>
              </a:spcBef>
              <a:buFont typeface="Arial" panose="020B0604020202020204" pitchFamily="34" charset="0"/>
              <a:buNone/>
            </a:pPr>
            <a:r>
              <a:rPr lang="en-US" sz="2000" dirty="0"/>
              <a:t>Will he be able to get transport to get to school?</a:t>
            </a:r>
          </a:p>
          <a:p>
            <a:pPr marL="0" indent="0">
              <a:spcBef>
                <a:spcPts val="0"/>
              </a:spcBef>
              <a:buFont typeface="Arial" panose="020B0604020202020204" pitchFamily="34" charset="0"/>
              <a:buNone/>
            </a:pPr>
            <a:r>
              <a:rPr lang="en-US" sz="2000" dirty="0"/>
              <a:t>Will he have the right support in place so if he struggles, he’ll be ok?</a:t>
            </a:r>
          </a:p>
        </p:txBody>
      </p:sp>
      <p:pic>
        <p:nvPicPr>
          <p:cNvPr id="3" name="Picture 2" descr="3,300+ Parent And Child Talking Stock Illustrations, Royalty-Free Vector  Graphics &amp; Clip Art - iStock | Parent and child talking at home, Asian  parent and child talking">
            <a:extLst>
              <a:ext uri="{FF2B5EF4-FFF2-40B4-BE49-F238E27FC236}">
                <a16:creationId xmlns:a16="http://schemas.microsoft.com/office/drawing/2014/main" id="{D9B2AA39-AE4B-3A26-A346-ABE340F665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4711531"/>
            <a:ext cx="2383971" cy="2146469"/>
          </a:xfrm>
          <a:prstGeom prst="rect">
            <a:avLst/>
          </a:prstGeom>
          <a:noFill/>
          <a:extLst>
            <a:ext uri="{909E8E84-426E-40DD-AFC4-6F175D3DCCD1}">
              <a14:hiddenFill xmlns:a14="http://schemas.microsoft.com/office/drawing/2010/main">
                <a:solidFill>
                  <a:srgbClr val="FFFFFF"/>
                </a:solidFill>
              </a14:hiddenFill>
            </a:ext>
          </a:extLst>
        </p:spPr>
      </p:pic>
      <p:pic>
        <p:nvPicPr>
          <p:cNvPr id="4" name="Content Placeholder 4" descr="White Bubble with symbols inside,  isolated on blue background">
            <a:extLst>
              <a:ext uri="{FF2B5EF4-FFF2-40B4-BE49-F238E27FC236}">
                <a16:creationId xmlns:a16="http://schemas.microsoft.com/office/drawing/2014/main" id="{5736E689-6A5E-7CD7-C7EF-56C8F2A0E164}"/>
              </a:ext>
            </a:extLst>
          </p:cNvPr>
          <p:cNvPicPr>
            <a:picLocks noChangeAspect="1"/>
          </p:cNvPicPr>
          <p:nvPr/>
        </p:nvPicPr>
        <p:blipFill>
          <a:blip r:embed="rId4"/>
          <a:srcRect l="18715" t="17060" r="16277" b="13433"/>
          <a:stretch>
            <a:fillRect/>
          </a:stretch>
        </p:blipFill>
        <p:spPr>
          <a:xfrm>
            <a:off x="9443002" y="0"/>
            <a:ext cx="2764957" cy="2187706"/>
          </a:xfrm>
          <a:prstGeom prst="rect">
            <a:avLst/>
          </a:prstGeom>
          <a:noFill/>
        </p:spPr>
      </p:pic>
    </p:spTree>
    <p:extLst>
      <p:ext uri="{BB962C8B-B14F-4D97-AF65-F5344CB8AC3E}">
        <p14:creationId xmlns:p14="http://schemas.microsoft.com/office/powerpoint/2010/main" val="2098123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18"/>
                                        </p:tgtEl>
                                        <p:attrNameLst>
                                          <p:attrName>style.visibility</p:attrName>
                                        </p:attrNameLst>
                                      </p:cBhvr>
                                      <p:to>
                                        <p:strVal val="visible"/>
                                      </p:to>
                                    </p:set>
                                    <p:animEffect transition="in" filter="fade">
                                      <p:cBhvr>
                                        <p:cTn id="7" dur="250"/>
                                        <p:tgtEl>
                                          <p:spTgt spid="18"/>
                                        </p:tgtEl>
                                      </p:cBhvr>
                                    </p:animEffect>
                                    <p:anim calcmode="lin" valueType="num">
                                      <p:cBhvr>
                                        <p:cTn id="8" dur="250" fill="hold"/>
                                        <p:tgtEl>
                                          <p:spTgt spid="18"/>
                                        </p:tgtEl>
                                        <p:attrNameLst>
                                          <p:attrName>ppt_x</p:attrName>
                                        </p:attrNameLst>
                                      </p:cBhvr>
                                      <p:tavLst>
                                        <p:tav tm="0">
                                          <p:val>
                                            <p:strVal val="#ppt_x"/>
                                          </p:val>
                                        </p:tav>
                                        <p:tav tm="100000">
                                          <p:val>
                                            <p:strVal val="#ppt_x"/>
                                          </p:val>
                                        </p:tav>
                                      </p:tavLst>
                                    </p:anim>
                                    <p:anim calcmode="lin" valueType="num">
                                      <p:cBhvr>
                                        <p:cTn id="9" dur="25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iterate>
                                    <p:tmPct val="10000"/>
                                  </p:iterate>
                                  <p:childTnLst>
                                    <p:set>
                                      <p:cBhvr>
                                        <p:cTn id="11" dur="1" fill="hold">
                                          <p:stCondLst>
                                            <p:cond delay="0"/>
                                          </p:stCondLst>
                                        </p:cTn>
                                        <p:tgtEl>
                                          <p:spTgt spid="19"/>
                                        </p:tgtEl>
                                        <p:attrNameLst>
                                          <p:attrName>style.visibility</p:attrName>
                                        </p:attrNameLst>
                                      </p:cBhvr>
                                      <p:to>
                                        <p:strVal val="visible"/>
                                      </p:to>
                                    </p:set>
                                    <p:animEffect transition="in" filter="fade">
                                      <p:cBhvr>
                                        <p:cTn id="12" dur="250"/>
                                        <p:tgtEl>
                                          <p:spTgt spid="19"/>
                                        </p:tgtEl>
                                      </p:cBhvr>
                                    </p:animEffect>
                                    <p:anim calcmode="lin" valueType="num">
                                      <p:cBhvr>
                                        <p:cTn id="13" dur="250" fill="hold"/>
                                        <p:tgtEl>
                                          <p:spTgt spid="19"/>
                                        </p:tgtEl>
                                        <p:attrNameLst>
                                          <p:attrName>ppt_x</p:attrName>
                                        </p:attrNameLst>
                                      </p:cBhvr>
                                      <p:tavLst>
                                        <p:tav tm="0">
                                          <p:val>
                                            <p:strVal val="#ppt_x"/>
                                          </p:val>
                                        </p:tav>
                                        <p:tav tm="100000">
                                          <p:val>
                                            <p:strVal val="#ppt_x"/>
                                          </p:val>
                                        </p:tav>
                                      </p:tavLst>
                                    </p:anim>
                                    <p:anim calcmode="lin" valueType="num">
                                      <p:cBhvr>
                                        <p:cTn id="14" dur="25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0EC07A-92D5-3FD3-1FF5-69728FB8AFD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1B778D7-52F2-A726-34E4-BA35ADCA60A0}"/>
              </a:ext>
            </a:extLst>
          </p:cNvPr>
          <p:cNvSpPr>
            <a:spLocks noGrp="1"/>
          </p:cNvSpPr>
          <p:nvPr>
            <p:ph type="title"/>
          </p:nvPr>
        </p:nvSpPr>
        <p:spPr>
          <a:xfrm>
            <a:off x="274320" y="256032"/>
            <a:ext cx="6888480" cy="505968"/>
          </a:xfrm>
        </p:spPr>
        <p:txBody>
          <a:bodyPr anchor="t">
            <a:normAutofit/>
          </a:bodyPr>
          <a:lstStyle/>
          <a:p>
            <a:pPr>
              <a:lnSpc>
                <a:spcPct val="90000"/>
              </a:lnSpc>
            </a:pPr>
            <a:r>
              <a:rPr lang="en-US" sz="2700" b="1" dirty="0"/>
              <a:t>Feedback from Parents</a:t>
            </a:r>
          </a:p>
        </p:txBody>
      </p:sp>
      <p:sp>
        <p:nvSpPr>
          <p:cNvPr id="6" name="Content Placeholder 3">
            <a:extLst>
              <a:ext uri="{FF2B5EF4-FFF2-40B4-BE49-F238E27FC236}">
                <a16:creationId xmlns:a16="http://schemas.microsoft.com/office/drawing/2014/main" id="{4D32B937-26F0-E551-64DB-CF9CE6EB7F38}"/>
              </a:ext>
            </a:extLst>
          </p:cNvPr>
          <p:cNvSpPr>
            <a:spLocks noGrp="1"/>
          </p:cNvSpPr>
          <p:nvPr>
            <p:ph sz="quarter" idx="14"/>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297900" y="256032"/>
            <a:ext cx="4741700" cy="6320614"/>
          </a:xfrm>
        </p:spPr>
        <p:txBody>
          <a:bodyPr>
            <a:noAutofit/>
          </a:bodyPr>
          <a:lstStyle/>
          <a:p>
            <a:pPr marL="0" indent="0" fontAlgn="base">
              <a:buNone/>
            </a:pPr>
            <a:r>
              <a:rPr lang="en-US" b="1" dirty="0"/>
              <a:t>Positive Transition Feedback</a:t>
            </a:r>
            <a:r>
              <a:rPr lang="en-US" dirty="0"/>
              <a:t>​</a:t>
            </a:r>
          </a:p>
          <a:p>
            <a:pPr marL="0" indent="0" fontAlgn="base">
              <a:buNone/>
            </a:pPr>
            <a:r>
              <a:rPr lang="en-US" dirty="0"/>
              <a:t>Parents expressed appreciation for detailed information and opportunities to meet teachers before transition.​</a:t>
            </a:r>
          </a:p>
          <a:p>
            <a:pPr marL="0" indent="0" fontAlgn="base">
              <a:buNone/>
            </a:pPr>
            <a:r>
              <a:rPr lang="en-US" b="1" dirty="0"/>
              <a:t>Successful Transition Outcomes</a:t>
            </a:r>
            <a:r>
              <a:rPr lang="en-US" dirty="0"/>
              <a:t>​</a:t>
            </a:r>
          </a:p>
          <a:p>
            <a:pPr marL="0" indent="0" fontAlgn="base">
              <a:buNone/>
            </a:pPr>
            <a:r>
              <a:rPr lang="en-US" dirty="0"/>
              <a:t>Quotes like 'Settled in well'; 'Lots of information during the transition';  'Opportunities to visit the school and meet the teachers who would be involved in Y7 as a point of reference really helped with transition for my son', highlight the effectiveness of the transition </a:t>
            </a:r>
            <a:r>
              <a:rPr lang="en-US" dirty="0" err="1"/>
              <a:t>programme</a:t>
            </a:r>
            <a:r>
              <a:rPr lang="en-US" dirty="0"/>
              <a:t> in easing pupil adjustment.​</a:t>
            </a:r>
          </a:p>
          <a:p>
            <a:pPr marL="0" indent="0" fontAlgn="base">
              <a:buNone/>
            </a:pPr>
            <a:r>
              <a:rPr lang="en-US" b="1" dirty="0"/>
              <a:t>Need for Improved Communication</a:t>
            </a:r>
            <a:r>
              <a:rPr lang="en-US" dirty="0"/>
              <a:t>​</a:t>
            </a:r>
          </a:p>
          <a:p>
            <a:pPr marL="0" indent="0" fontAlgn="base">
              <a:buNone/>
            </a:pPr>
            <a:r>
              <a:rPr lang="en-US" dirty="0"/>
              <a:t>Parents suggested more communication on homework and school events for better academic support.​</a:t>
            </a:r>
          </a:p>
          <a:p>
            <a:pPr marL="0" indent="0" fontAlgn="base">
              <a:buNone/>
            </a:pPr>
            <a:r>
              <a:rPr lang="en-US" b="1" dirty="0"/>
              <a:t>Digital Communication Integration</a:t>
            </a:r>
            <a:r>
              <a:rPr lang="en-US" dirty="0"/>
              <a:t>​</a:t>
            </a:r>
          </a:p>
          <a:p>
            <a:pPr marL="0" indent="0" fontAlgn="base">
              <a:buNone/>
            </a:pPr>
            <a:r>
              <a:rPr lang="en-US" dirty="0"/>
              <a:t>Use of social media platforms recommended to enhance engagement and information sharing with parents.</a:t>
            </a:r>
          </a:p>
          <a:p>
            <a:pPr marL="0" indent="0">
              <a:spcBef>
                <a:spcPts val="2500"/>
              </a:spcBef>
              <a:buNone/>
            </a:pPr>
            <a:endParaRPr lang="en-US" sz="1800" dirty="0"/>
          </a:p>
        </p:txBody>
      </p:sp>
      <p:graphicFrame>
        <p:nvGraphicFramePr>
          <p:cNvPr id="3" name="Table 2">
            <a:extLst>
              <a:ext uri="{FF2B5EF4-FFF2-40B4-BE49-F238E27FC236}">
                <a16:creationId xmlns:a16="http://schemas.microsoft.com/office/drawing/2014/main" id="{E70FFBC1-9743-8181-7DE3-35006096D904}"/>
              </a:ext>
            </a:extLst>
          </p:cNvPr>
          <p:cNvGraphicFramePr>
            <a:graphicFrameLocks noGrp="1"/>
          </p:cNvGraphicFramePr>
          <p:nvPr>
            <p:extLst>
              <p:ext uri="{D42A27DB-BD31-4B8C-83A1-F6EECF244321}">
                <p14:modId xmlns:p14="http://schemas.microsoft.com/office/powerpoint/2010/main" val="2153528982"/>
              </p:ext>
            </p:extLst>
          </p:nvPr>
        </p:nvGraphicFramePr>
        <p:xfrm>
          <a:off x="152401" y="1570892"/>
          <a:ext cx="6888480" cy="3481733"/>
        </p:xfrm>
        <a:graphic>
          <a:graphicData uri="http://schemas.openxmlformats.org/drawingml/2006/table">
            <a:tbl>
              <a:tblPr/>
              <a:tblGrid>
                <a:gridCol w="1746737">
                  <a:extLst>
                    <a:ext uri="{9D8B030D-6E8A-4147-A177-3AD203B41FA5}">
                      <a16:colId xmlns:a16="http://schemas.microsoft.com/office/drawing/2014/main" val="752530219"/>
                    </a:ext>
                  </a:extLst>
                </a:gridCol>
                <a:gridCol w="2543908">
                  <a:extLst>
                    <a:ext uri="{9D8B030D-6E8A-4147-A177-3AD203B41FA5}">
                      <a16:colId xmlns:a16="http://schemas.microsoft.com/office/drawing/2014/main" val="306492734"/>
                    </a:ext>
                  </a:extLst>
                </a:gridCol>
                <a:gridCol w="2597835">
                  <a:extLst>
                    <a:ext uri="{9D8B030D-6E8A-4147-A177-3AD203B41FA5}">
                      <a16:colId xmlns:a16="http://schemas.microsoft.com/office/drawing/2014/main" val="3162584843"/>
                    </a:ext>
                  </a:extLst>
                </a:gridCol>
              </a:tblGrid>
              <a:tr h="559061">
                <a:tc>
                  <a:txBody>
                    <a:bodyPr/>
                    <a:lstStyle/>
                    <a:p>
                      <a:pPr algn="l" rtl="0" fontAlgn="base">
                        <a:lnSpc>
                          <a:spcPts val="2175"/>
                        </a:lnSpc>
                        <a:buNone/>
                      </a:pPr>
                      <a:r>
                        <a:rPr lang="en-US" sz="1600" b="1" i="0" dirty="0">
                          <a:solidFill>
                            <a:srgbClr val="FFFFFF"/>
                          </a:solidFill>
                          <a:effectLst/>
                          <a:latin typeface="+mn-lt"/>
                        </a:rPr>
                        <a:t>​</a:t>
                      </a:r>
                    </a:p>
                  </a:txBody>
                  <a:tcPr marL="79667" marR="79667" marT="39833" marB="39833"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9525" cap="flat" cmpd="sng" algn="ctr">
                      <a:solidFill>
                        <a:srgbClr val="131313"/>
                      </a:solidFill>
                      <a:prstDash val="solid"/>
                      <a:round/>
                      <a:headEnd type="none" w="med" len="med"/>
                      <a:tailEnd type="none" w="med" len="med"/>
                    </a:lnB>
                    <a:noFill/>
                  </a:tcPr>
                </a:tc>
                <a:tc>
                  <a:txBody>
                    <a:bodyPr/>
                    <a:lstStyle/>
                    <a:p>
                      <a:pPr algn="l" rtl="0" fontAlgn="base">
                        <a:lnSpc>
                          <a:spcPts val="2175"/>
                        </a:lnSpc>
                        <a:buNone/>
                      </a:pPr>
                      <a:r>
                        <a:rPr lang="en-US" sz="1800" b="1" i="0" cap="all" dirty="0">
                          <a:solidFill>
                            <a:srgbClr val="131313"/>
                          </a:solidFill>
                          <a:effectLst/>
                          <a:latin typeface="+mn-lt"/>
                        </a:rPr>
                        <a:t>Before Transition</a:t>
                      </a:r>
                      <a:r>
                        <a:rPr lang="en-US" sz="1800" b="1" i="0" dirty="0">
                          <a:solidFill>
                            <a:srgbClr val="FFFFFF"/>
                          </a:solidFill>
                          <a:effectLst/>
                          <a:latin typeface="+mn-lt"/>
                        </a:rPr>
                        <a:t>​</a:t>
                      </a:r>
                    </a:p>
                  </a:txBody>
                  <a:tcPr marL="79667" marR="79667" marT="39833" marB="39833"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9525" cap="flat" cmpd="sng" algn="ctr">
                      <a:solidFill>
                        <a:srgbClr val="131313"/>
                      </a:solidFill>
                      <a:prstDash val="solid"/>
                      <a:round/>
                      <a:headEnd type="none" w="med" len="med"/>
                      <a:tailEnd type="none" w="med" len="med"/>
                    </a:lnB>
                    <a:noFill/>
                  </a:tcPr>
                </a:tc>
                <a:tc>
                  <a:txBody>
                    <a:bodyPr/>
                    <a:lstStyle/>
                    <a:p>
                      <a:pPr algn="l" rtl="0" fontAlgn="base">
                        <a:lnSpc>
                          <a:spcPts val="2175"/>
                        </a:lnSpc>
                        <a:buNone/>
                      </a:pPr>
                      <a:r>
                        <a:rPr lang="en-US" sz="1800" b="1" i="0" cap="all" dirty="0">
                          <a:solidFill>
                            <a:srgbClr val="131313"/>
                          </a:solidFill>
                          <a:effectLst/>
                          <a:latin typeface="+mn-lt"/>
                        </a:rPr>
                        <a:t>After Transition</a:t>
                      </a:r>
                      <a:r>
                        <a:rPr lang="en-US" sz="1800" b="1" i="0" dirty="0">
                          <a:solidFill>
                            <a:srgbClr val="FFFFFF"/>
                          </a:solidFill>
                          <a:effectLst/>
                          <a:latin typeface="+mn-lt"/>
                        </a:rPr>
                        <a:t>​</a:t>
                      </a:r>
                    </a:p>
                  </a:txBody>
                  <a:tcPr marL="79667" marR="79667" marT="39833" marB="39833"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9525" cap="flat" cmpd="sng" algn="ctr">
                      <a:solidFill>
                        <a:srgbClr val="131313"/>
                      </a:solidFill>
                      <a:prstDash val="solid"/>
                      <a:round/>
                      <a:headEnd type="none" w="med" len="med"/>
                      <a:tailEnd type="none" w="med" len="med"/>
                    </a:lnB>
                    <a:noFill/>
                  </a:tcPr>
                </a:tc>
                <a:extLst>
                  <a:ext uri="{0D108BD9-81ED-4DB2-BD59-A6C34878D82A}">
                    <a16:rowId xmlns:a16="http://schemas.microsoft.com/office/drawing/2014/main" val="3054376404"/>
                  </a:ext>
                </a:extLst>
              </a:tr>
              <a:tr h="716294">
                <a:tc>
                  <a:txBody>
                    <a:bodyPr/>
                    <a:lstStyle/>
                    <a:p>
                      <a:pPr algn="l" rtl="0" fontAlgn="base">
                        <a:lnSpc>
                          <a:spcPts val="1725"/>
                        </a:lnSpc>
                        <a:buNone/>
                      </a:pPr>
                      <a:r>
                        <a:rPr lang="en-US" sz="1800" b="1" i="0">
                          <a:solidFill>
                            <a:srgbClr val="131313"/>
                          </a:solidFill>
                          <a:effectLst/>
                          <a:latin typeface="+mn-lt"/>
                        </a:rPr>
                        <a:t>Support for Parents</a:t>
                      </a:r>
                      <a:r>
                        <a:rPr lang="en-US" sz="1800" b="0" i="0">
                          <a:solidFill>
                            <a:srgbClr val="131313"/>
                          </a:solidFill>
                          <a:effectLst/>
                          <a:latin typeface="+mn-lt"/>
                        </a:rPr>
                        <a:t>​</a:t>
                      </a:r>
                    </a:p>
                  </a:txBody>
                  <a:tcPr marL="79667" marR="79667" marT="39833" marB="39833"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131313"/>
                      </a:solidFill>
                      <a:prstDash val="solid"/>
                      <a:round/>
                      <a:headEnd type="none" w="med" len="med"/>
                      <a:tailEnd type="none" w="med" len="med"/>
                    </a:lnT>
                    <a:lnB w="9525" cap="flat" cmpd="sng" algn="ctr">
                      <a:solidFill>
                        <a:srgbClr val="131313"/>
                      </a:solidFill>
                      <a:prstDash val="solid"/>
                      <a:round/>
                      <a:headEnd type="none" w="med" len="med"/>
                      <a:tailEnd type="none" w="med" len="med"/>
                    </a:lnB>
                    <a:noFill/>
                  </a:tcPr>
                </a:tc>
                <a:tc>
                  <a:txBody>
                    <a:bodyPr/>
                    <a:lstStyle/>
                    <a:p>
                      <a:pPr algn="l" rtl="0" fontAlgn="base">
                        <a:lnSpc>
                          <a:spcPts val="1725"/>
                        </a:lnSpc>
                        <a:buNone/>
                      </a:pPr>
                      <a:r>
                        <a:rPr lang="en-US" sz="1800" b="0" i="0" dirty="0">
                          <a:solidFill>
                            <a:srgbClr val="131313"/>
                          </a:solidFill>
                          <a:effectLst/>
                          <a:latin typeface="+mn-lt"/>
                        </a:rPr>
                        <a:t>57% did not expect support​</a:t>
                      </a:r>
                    </a:p>
                  </a:txBody>
                  <a:tcPr marL="79667" marR="79667" marT="39833" marB="39833"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131313"/>
                      </a:solidFill>
                      <a:prstDash val="solid"/>
                      <a:round/>
                      <a:headEnd type="none" w="med" len="med"/>
                      <a:tailEnd type="none" w="med" len="med"/>
                    </a:lnT>
                    <a:lnB w="9525" cap="flat" cmpd="sng" algn="ctr">
                      <a:solidFill>
                        <a:srgbClr val="131313"/>
                      </a:solidFill>
                      <a:prstDash val="solid"/>
                      <a:round/>
                      <a:headEnd type="none" w="med" len="med"/>
                      <a:tailEnd type="none" w="med" len="med"/>
                    </a:lnB>
                    <a:noFill/>
                  </a:tcPr>
                </a:tc>
                <a:tc>
                  <a:txBody>
                    <a:bodyPr/>
                    <a:lstStyle/>
                    <a:p>
                      <a:pPr algn="l" rtl="0" fontAlgn="base">
                        <a:lnSpc>
                          <a:spcPts val="1725"/>
                        </a:lnSpc>
                        <a:buNone/>
                      </a:pPr>
                      <a:r>
                        <a:rPr lang="en-US" sz="1800" b="0" i="0" dirty="0">
                          <a:solidFill>
                            <a:srgbClr val="131313"/>
                          </a:solidFill>
                          <a:effectLst/>
                          <a:latin typeface="+mn-lt"/>
                        </a:rPr>
                        <a:t>75% felt supported and confident, 25% partly confident​</a:t>
                      </a:r>
                    </a:p>
                  </a:txBody>
                  <a:tcPr marL="79667" marR="79667" marT="39833" marB="39833"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131313"/>
                      </a:solidFill>
                      <a:prstDash val="solid"/>
                      <a:round/>
                      <a:headEnd type="none" w="med" len="med"/>
                      <a:tailEnd type="none" w="med" len="med"/>
                    </a:lnT>
                    <a:lnB w="9525" cap="flat" cmpd="sng" algn="ctr">
                      <a:solidFill>
                        <a:srgbClr val="131313"/>
                      </a:solidFill>
                      <a:prstDash val="solid"/>
                      <a:round/>
                      <a:headEnd type="none" w="med" len="med"/>
                      <a:tailEnd type="none" w="med" len="med"/>
                    </a:lnB>
                    <a:noFill/>
                  </a:tcPr>
                </a:tc>
                <a:extLst>
                  <a:ext uri="{0D108BD9-81ED-4DB2-BD59-A6C34878D82A}">
                    <a16:rowId xmlns:a16="http://schemas.microsoft.com/office/drawing/2014/main" val="3003748364"/>
                  </a:ext>
                </a:extLst>
              </a:tr>
              <a:tr h="716294">
                <a:tc>
                  <a:txBody>
                    <a:bodyPr/>
                    <a:lstStyle/>
                    <a:p>
                      <a:pPr algn="l" rtl="0" fontAlgn="base">
                        <a:lnSpc>
                          <a:spcPts val="1725"/>
                        </a:lnSpc>
                        <a:buNone/>
                      </a:pPr>
                      <a:r>
                        <a:rPr lang="en-US" sz="1800" b="1" i="0">
                          <a:solidFill>
                            <a:srgbClr val="131313"/>
                          </a:solidFill>
                          <a:effectLst/>
                          <a:latin typeface="+mn-lt"/>
                        </a:rPr>
                        <a:t>Information and Involvement</a:t>
                      </a:r>
                      <a:r>
                        <a:rPr lang="en-US" sz="1800" b="0" i="0">
                          <a:solidFill>
                            <a:srgbClr val="131313"/>
                          </a:solidFill>
                          <a:effectLst/>
                          <a:latin typeface="+mn-lt"/>
                        </a:rPr>
                        <a:t>​</a:t>
                      </a:r>
                    </a:p>
                  </a:txBody>
                  <a:tcPr marL="79667" marR="79667" marT="39833" marB="39833"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131313"/>
                      </a:solidFill>
                      <a:prstDash val="solid"/>
                      <a:round/>
                      <a:headEnd type="none" w="med" len="med"/>
                      <a:tailEnd type="none" w="med" len="med"/>
                    </a:lnT>
                    <a:lnB w="9525" cap="flat" cmpd="sng" algn="ctr">
                      <a:solidFill>
                        <a:srgbClr val="131313"/>
                      </a:solidFill>
                      <a:prstDash val="solid"/>
                      <a:round/>
                      <a:headEnd type="none" w="med" len="med"/>
                      <a:tailEnd type="none" w="med" len="med"/>
                    </a:lnB>
                    <a:noFill/>
                  </a:tcPr>
                </a:tc>
                <a:tc>
                  <a:txBody>
                    <a:bodyPr/>
                    <a:lstStyle/>
                    <a:p>
                      <a:pPr algn="l" rtl="0" fontAlgn="base">
                        <a:lnSpc>
                          <a:spcPts val="1725"/>
                        </a:lnSpc>
                        <a:buNone/>
                      </a:pPr>
                      <a:r>
                        <a:rPr lang="en-US" sz="1800" b="0" i="0" dirty="0">
                          <a:solidFill>
                            <a:srgbClr val="131313"/>
                          </a:solidFill>
                          <a:effectLst/>
                          <a:latin typeface="+mn-lt"/>
                        </a:rPr>
                        <a:t>43% felt uninformed and uninvolved​</a:t>
                      </a:r>
                    </a:p>
                  </a:txBody>
                  <a:tcPr marL="79667" marR="79667" marT="39833" marB="39833"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131313"/>
                      </a:solidFill>
                      <a:prstDash val="solid"/>
                      <a:round/>
                      <a:headEnd type="none" w="med" len="med"/>
                      <a:tailEnd type="none" w="med" len="med"/>
                    </a:lnT>
                    <a:lnB w="9525" cap="flat" cmpd="sng" algn="ctr">
                      <a:solidFill>
                        <a:srgbClr val="131313"/>
                      </a:solidFill>
                      <a:prstDash val="solid"/>
                      <a:round/>
                      <a:headEnd type="none" w="med" len="med"/>
                      <a:tailEnd type="none" w="med" len="med"/>
                    </a:lnB>
                    <a:noFill/>
                  </a:tcPr>
                </a:tc>
                <a:tc>
                  <a:txBody>
                    <a:bodyPr/>
                    <a:lstStyle/>
                    <a:p>
                      <a:pPr algn="l" rtl="0" fontAlgn="base">
                        <a:lnSpc>
                          <a:spcPts val="1725"/>
                        </a:lnSpc>
                        <a:buNone/>
                      </a:pPr>
                      <a:r>
                        <a:rPr lang="en-US" sz="1800" b="0" i="0" dirty="0">
                          <a:solidFill>
                            <a:srgbClr val="131313"/>
                          </a:solidFill>
                          <a:effectLst/>
                          <a:latin typeface="+mn-lt"/>
                        </a:rPr>
                        <a:t>75% felt fully involved and informed, 25% wanted more involvement​</a:t>
                      </a:r>
                    </a:p>
                  </a:txBody>
                  <a:tcPr marL="79667" marR="79667" marT="39833" marB="39833"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131313"/>
                      </a:solidFill>
                      <a:prstDash val="solid"/>
                      <a:round/>
                      <a:headEnd type="none" w="med" len="med"/>
                      <a:tailEnd type="none" w="med" len="med"/>
                    </a:lnT>
                    <a:lnB w="9525" cap="flat" cmpd="sng" algn="ctr">
                      <a:solidFill>
                        <a:srgbClr val="131313"/>
                      </a:solidFill>
                      <a:prstDash val="solid"/>
                      <a:round/>
                      <a:headEnd type="none" w="med" len="med"/>
                      <a:tailEnd type="none" w="med" len="med"/>
                    </a:lnB>
                    <a:noFill/>
                  </a:tcPr>
                </a:tc>
                <a:extLst>
                  <a:ext uri="{0D108BD9-81ED-4DB2-BD59-A6C34878D82A}">
                    <a16:rowId xmlns:a16="http://schemas.microsoft.com/office/drawing/2014/main" val="1975207890"/>
                  </a:ext>
                </a:extLst>
              </a:tr>
              <a:tr h="716294">
                <a:tc>
                  <a:txBody>
                    <a:bodyPr/>
                    <a:lstStyle/>
                    <a:p>
                      <a:pPr algn="l" rtl="0" fontAlgn="base">
                        <a:lnSpc>
                          <a:spcPts val="1725"/>
                        </a:lnSpc>
                        <a:buNone/>
                      </a:pPr>
                      <a:r>
                        <a:rPr lang="en-US" sz="1800" b="1" i="0">
                          <a:solidFill>
                            <a:srgbClr val="131313"/>
                          </a:solidFill>
                          <a:effectLst/>
                          <a:latin typeface="+mn-lt"/>
                        </a:rPr>
                        <a:t>Confidence in Child's Transition</a:t>
                      </a:r>
                      <a:r>
                        <a:rPr lang="en-US" sz="1800" b="0" i="0">
                          <a:solidFill>
                            <a:srgbClr val="131313"/>
                          </a:solidFill>
                          <a:effectLst/>
                          <a:latin typeface="+mn-lt"/>
                        </a:rPr>
                        <a:t>​</a:t>
                      </a:r>
                    </a:p>
                  </a:txBody>
                  <a:tcPr marL="79667" marR="79667" marT="39833" marB="39833"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131313"/>
                      </a:solidFill>
                      <a:prstDash val="solid"/>
                      <a:round/>
                      <a:headEnd type="none" w="med" len="med"/>
                      <a:tailEnd type="none" w="med" len="med"/>
                    </a:lnT>
                    <a:lnB w="9525" cap="flat" cmpd="sng" algn="ctr">
                      <a:solidFill>
                        <a:srgbClr val="131313"/>
                      </a:solidFill>
                      <a:prstDash val="solid"/>
                      <a:round/>
                      <a:headEnd type="none" w="med" len="med"/>
                      <a:tailEnd type="none" w="med" len="med"/>
                    </a:lnB>
                    <a:noFill/>
                  </a:tcPr>
                </a:tc>
                <a:tc>
                  <a:txBody>
                    <a:bodyPr/>
                    <a:lstStyle/>
                    <a:p>
                      <a:pPr algn="l" rtl="0" fontAlgn="base">
                        <a:lnSpc>
                          <a:spcPts val="1725"/>
                        </a:lnSpc>
                        <a:buNone/>
                      </a:pPr>
                      <a:r>
                        <a:rPr lang="en-US" sz="1800" b="0" i="0" dirty="0">
                          <a:solidFill>
                            <a:srgbClr val="131313"/>
                          </a:solidFill>
                          <a:effectLst/>
                          <a:latin typeface="+mn-lt"/>
                        </a:rPr>
                        <a:t>71% not confident​</a:t>
                      </a:r>
                    </a:p>
                  </a:txBody>
                  <a:tcPr marL="79667" marR="79667" marT="39833" marB="39833"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131313"/>
                      </a:solidFill>
                      <a:prstDash val="solid"/>
                      <a:round/>
                      <a:headEnd type="none" w="med" len="med"/>
                      <a:tailEnd type="none" w="med" len="med"/>
                    </a:lnT>
                    <a:lnB w="9525" cap="flat" cmpd="sng" algn="ctr">
                      <a:solidFill>
                        <a:srgbClr val="131313"/>
                      </a:solidFill>
                      <a:prstDash val="solid"/>
                      <a:round/>
                      <a:headEnd type="none" w="med" len="med"/>
                      <a:tailEnd type="none" w="med" len="med"/>
                    </a:lnB>
                    <a:noFill/>
                  </a:tcPr>
                </a:tc>
                <a:tc>
                  <a:txBody>
                    <a:bodyPr/>
                    <a:lstStyle/>
                    <a:p>
                      <a:pPr algn="l" rtl="0" fontAlgn="base">
                        <a:lnSpc>
                          <a:spcPts val="1725"/>
                        </a:lnSpc>
                        <a:buNone/>
                      </a:pPr>
                      <a:r>
                        <a:rPr lang="en-US" sz="1800" b="0" i="0" dirty="0">
                          <a:solidFill>
                            <a:srgbClr val="131313"/>
                          </a:solidFill>
                          <a:effectLst/>
                          <a:latin typeface="+mn-lt"/>
                        </a:rPr>
                        <a:t>50% very confident, 50% quite confident​</a:t>
                      </a:r>
                    </a:p>
                  </a:txBody>
                  <a:tcPr marL="79667" marR="79667" marT="39833" marB="39833"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131313"/>
                      </a:solidFill>
                      <a:prstDash val="solid"/>
                      <a:round/>
                      <a:headEnd type="none" w="med" len="med"/>
                      <a:tailEnd type="none" w="med" len="med"/>
                    </a:lnT>
                    <a:lnB w="9525" cap="flat" cmpd="sng" algn="ctr">
                      <a:solidFill>
                        <a:srgbClr val="131313"/>
                      </a:solidFill>
                      <a:prstDash val="solid"/>
                      <a:round/>
                      <a:headEnd type="none" w="med" len="med"/>
                      <a:tailEnd type="none" w="med" len="med"/>
                    </a:lnB>
                    <a:noFill/>
                  </a:tcPr>
                </a:tc>
                <a:extLst>
                  <a:ext uri="{0D108BD9-81ED-4DB2-BD59-A6C34878D82A}">
                    <a16:rowId xmlns:a16="http://schemas.microsoft.com/office/drawing/2014/main" val="1531042444"/>
                  </a:ext>
                </a:extLst>
              </a:tr>
              <a:tr h="716294">
                <a:tc>
                  <a:txBody>
                    <a:bodyPr/>
                    <a:lstStyle/>
                    <a:p>
                      <a:pPr algn="l" rtl="0" fontAlgn="base">
                        <a:lnSpc>
                          <a:spcPts val="1725"/>
                        </a:lnSpc>
                        <a:buNone/>
                      </a:pPr>
                      <a:r>
                        <a:rPr lang="en-US" sz="1800" b="1" i="0">
                          <a:solidFill>
                            <a:srgbClr val="131313"/>
                          </a:solidFill>
                          <a:effectLst/>
                          <a:latin typeface="+mn-lt"/>
                        </a:rPr>
                        <a:t>Perceived Child Confidence</a:t>
                      </a:r>
                      <a:r>
                        <a:rPr lang="en-US" sz="1800" b="0" i="0">
                          <a:solidFill>
                            <a:srgbClr val="131313"/>
                          </a:solidFill>
                          <a:effectLst/>
                          <a:latin typeface="+mn-lt"/>
                        </a:rPr>
                        <a:t>​</a:t>
                      </a:r>
                    </a:p>
                  </a:txBody>
                  <a:tcPr marL="79667" marR="79667" marT="39833" marB="39833"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131313"/>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l" rtl="0" fontAlgn="base">
                        <a:lnSpc>
                          <a:spcPts val="1725"/>
                        </a:lnSpc>
                        <a:buNone/>
                      </a:pPr>
                      <a:r>
                        <a:rPr lang="en-US" sz="1800" b="0" i="0">
                          <a:solidFill>
                            <a:srgbClr val="131313"/>
                          </a:solidFill>
                          <a:effectLst/>
                          <a:latin typeface="+mn-lt"/>
                        </a:rPr>
                        <a:t>Not measured​</a:t>
                      </a:r>
                    </a:p>
                  </a:txBody>
                  <a:tcPr marL="79667" marR="79667" marT="39833" marB="39833"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131313"/>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l" rtl="0" fontAlgn="base">
                        <a:lnSpc>
                          <a:spcPts val="1725"/>
                        </a:lnSpc>
                        <a:buNone/>
                      </a:pPr>
                      <a:r>
                        <a:rPr lang="en-US" sz="1800" b="0" i="0" dirty="0">
                          <a:solidFill>
                            <a:srgbClr val="131313"/>
                          </a:solidFill>
                          <a:effectLst/>
                          <a:latin typeface="+mn-lt"/>
                        </a:rPr>
                        <a:t>100% felt child was confident or quite confident​</a:t>
                      </a:r>
                    </a:p>
                  </a:txBody>
                  <a:tcPr marL="79667" marR="79667" marT="39833" marB="39833"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9525" cap="flat" cmpd="sng" algn="ctr">
                      <a:solidFill>
                        <a:srgbClr val="131313"/>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148753185"/>
                  </a:ext>
                </a:extLst>
              </a:tr>
            </a:tbl>
          </a:graphicData>
        </a:graphic>
      </p:graphicFrame>
    </p:spTree>
    <p:extLst>
      <p:ext uri="{BB962C8B-B14F-4D97-AF65-F5344CB8AC3E}">
        <p14:creationId xmlns:p14="http://schemas.microsoft.com/office/powerpoint/2010/main" val="1425030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250"/>
                                        <p:tgtEl>
                                          <p:spTgt spid="6"/>
                                        </p:tgtEl>
                                      </p:cBhvr>
                                    </p:animEffect>
                                    <p:anim calcmode="lin" valueType="num">
                                      <p:cBhvr>
                                        <p:cTn id="8" dur="250" fill="hold"/>
                                        <p:tgtEl>
                                          <p:spTgt spid="6"/>
                                        </p:tgtEl>
                                        <p:attrNameLst>
                                          <p:attrName>ppt_x</p:attrName>
                                        </p:attrNameLst>
                                      </p:cBhvr>
                                      <p:tavLst>
                                        <p:tav tm="0">
                                          <p:val>
                                            <p:strVal val="#ppt_x"/>
                                          </p:val>
                                        </p:tav>
                                        <p:tav tm="100000">
                                          <p:val>
                                            <p:strVal val="#ppt_x"/>
                                          </p:val>
                                        </p:tav>
                                      </p:tavLst>
                                    </p:anim>
                                    <p:anim calcmode="lin" valueType="num">
                                      <p:cBhvr>
                                        <p:cTn id="9" dur="2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Droplet">
  <a:themeElements>
    <a:clrScheme name="Droplet">
      <a:dk1>
        <a:sysClr val="windowText" lastClr="000000"/>
      </a:dk1>
      <a:lt1>
        <a:sysClr val="window" lastClr="FFFFFF"/>
      </a:lt1>
      <a:dk2>
        <a:srgbClr val="27537E"/>
      </a:dk2>
      <a:lt2>
        <a:srgbClr val="AABED7"/>
      </a:lt2>
      <a:accent1>
        <a:srgbClr val="E34B7A"/>
      </a:accent1>
      <a:accent2>
        <a:srgbClr val="AC339A"/>
      </a:accent2>
      <a:accent3>
        <a:srgbClr val="6953B7"/>
      </a:accent3>
      <a:accent4>
        <a:srgbClr val="1D7EAB"/>
      </a:accent4>
      <a:accent5>
        <a:srgbClr val="43AFD6"/>
      </a:accent5>
      <a:accent6>
        <a:srgbClr val="DE85E1"/>
      </a:accent6>
      <a:hlink>
        <a:srgbClr val="ED87A6"/>
      </a:hlink>
      <a:folHlink>
        <a:srgbClr val="C99EAC"/>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78000"/>
                <a:shade val="100000"/>
                <a:hueMod val="136000"/>
                <a:satMod val="160000"/>
                <a:lumMod val="105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C71B277C-C29A-4BA0-A7BA-43502DF21AB3}"/>
    </a:ext>
  </a:extLst>
</a:theme>
</file>

<file path=ppt/theme/theme2.xml><?xml version="1.0" encoding="utf-8"?>
<a:theme xmlns:a="http://schemas.openxmlformats.org/drawingml/2006/main" name="Circuit">
  <a:themeElements>
    <a:clrScheme name="Circuit">
      <a:dk1>
        <a:sysClr val="windowText" lastClr="000000"/>
      </a:dk1>
      <a:lt1>
        <a:sysClr val="window" lastClr="FFFFFF"/>
      </a:lt1>
      <a:dk2>
        <a:srgbClr val="2B5F27"/>
      </a:dk2>
      <a:lt2>
        <a:srgbClr val="D8FC68"/>
      </a:lt2>
      <a:accent1>
        <a:srgbClr val="DDC855"/>
      </a:accent1>
      <a:accent2>
        <a:srgbClr val="FCA03D"/>
      </a:accent2>
      <a:accent3>
        <a:srgbClr val="E36439"/>
      </a:accent3>
      <a:accent4>
        <a:srgbClr val="C2935B"/>
      </a:accent4>
      <a:accent5>
        <a:srgbClr val="88C25C"/>
      </a:accent5>
      <a:accent6>
        <a:srgbClr val="BFCC86"/>
      </a:accent6>
      <a:hlink>
        <a:srgbClr val="FFCE23"/>
      </a:hlink>
      <a:folHlink>
        <a:srgbClr val="FDEB86"/>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88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82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97ECCC31-8429-4523-BE8D-8F09B7A4D46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d90a138-e6a5-436e-b4a0-e771998852cb" xsi:nil="true"/>
    <lcf76f155ced4ddcb4097134ff3c332f xmlns="98238fb0-9d32-45fe-8193-88cfa25ccac2">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4084472EECCBA43AE8619C3DFBA8E13" ma:contentTypeVersion="15" ma:contentTypeDescription="Create a new document." ma:contentTypeScope="" ma:versionID="b5e55c7204e0b32dc4cd16121b842d9a">
  <xsd:schema xmlns:xsd="http://www.w3.org/2001/XMLSchema" xmlns:xs="http://www.w3.org/2001/XMLSchema" xmlns:p="http://schemas.microsoft.com/office/2006/metadata/properties" xmlns:ns2="98238fb0-9d32-45fe-8193-88cfa25ccac2" xmlns:ns3="fd90a138-e6a5-436e-b4a0-e771998852cb" targetNamespace="http://schemas.microsoft.com/office/2006/metadata/properties" ma:root="true" ma:fieldsID="88a047a2aa2d9033912c2780ea42f909" ns2:_="" ns3:_="">
    <xsd:import namespace="98238fb0-9d32-45fe-8193-88cfa25ccac2"/>
    <xsd:import namespace="fd90a138-e6a5-436e-b4a0-e771998852cb"/>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MediaServiceSearchPropertie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8238fb0-9d32-45fe-8193-88cfa25cca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SearchProperties" ma:index="17" nillable="true" ma:displayName="MediaServiceSearchProperties" ma:hidden="true" ma:internalName="MediaServiceSearchProperties" ma:readOnly="true">
      <xsd:simpleType>
        <xsd:restriction base="dms:Note"/>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f7eb6393-bae5-439c-9df7-ed1047f92241"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d90a138-e6a5-436e-b4a0-e771998852cb"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c76a9ee3-3563-4cfe-90ea-5faff28e1ddf}" ma:internalName="TaxCatchAll" ma:showField="CatchAllData" ma:web="fd90a138-e6a5-436e-b4a0-e771998852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1CEDABF-7176-4A42-8EF9-E5D4DD31FF6C}">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fd90a138-e6a5-436e-b4a0-e771998852cb"/>
    <ds:schemaRef ds:uri="http://purl.org/dc/terms/"/>
    <ds:schemaRef ds:uri="98238fb0-9d32-45fe-8193-88cfa25ccac2"/>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C159FB41-D42D-47B5-AF99-4E0D0F6DB98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8238fb0-9d32-45fe-8193-88cfa25ccac2"/>
    <ds:schemaRef ds:uri="fd90a138-e6a5-436e-b4a0-e771998852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3301439-688F-4D19-B908-B48B62C5607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{58F582E6-1929-4040-9705-8E51D9697F91}tf10001073_mac</Template>
  <TotalTime>1007</TotalTime>
  <Words>2096</Words>
  <Application>Microsoft Office PowerPoint</Application>
  <PresentationFormat>Widescreen</PresentationFormat>
  <Paragraphs>269</Paragraphs>
  <Slides>11</Slides>
  <Notes>11</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Droplet</vt:lpstr>
      <vt:lpstr>Circuit</vt:lpstr>
      <vt:lpstr>Transition Project Oratory RC primary</vt:lpstr>
      <vt:lpstr>Project Implementation plan of action using the OAG for guidance and resources</vt:lpstr>
      <vt:lpstr>Additional tailored support</vt:lpstr>
      <vt:lpstr>Insights from Pupil Questionnaire</vt:lpstr>
      <vt:lpstr>Pupil Questionnaire Quotes</vt:lpstr>
      <vt:lpstr>Pupils feedback before and after transition</vt:lpstr>
      <vt:lpstr>Feedback from Parent Questionnaire</vt:lpstr>
      <vt:lpstr>Parent Questionnaire quotes</vt:lpstr>
      <vt:lpstr>Feedback from Parents</vt:lpstr>
      <vt:lpstr>PLANNING SUGGESTIONS FOR PRIMARY</vt:lpstr>
      <vt:lpstr>Suggested resources/links used during this project to support transition from primary to secondary school were taken from the oag for transition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OAG Transition Action Research Project - The Oratory</dc:title>
  <dc:creator>Natalie.Cooper@birmingham.gov.uk</dc:creator>
  <cp:lastModifiedBy>David W Hill</cp:lastModifiedBy>
  <cp:revision>23</cp:revision>
  <dcterms:created xsi:type="dcterms:W3CDTF">2024-06-26T20:20:27Z</dcterms:created>
  <dcterms:modified xsi:type="dcterms:W3CDTF">2026-01-13T09:24:43Z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0x01010054084472EECCBA43AE8619C3DFBA8E13</vt:lpwstr>
  </property>
  <property fmtid="{D5CDD505-2E9C-101B-9397-08002B2CF9AE}" pid="3" name="MediaServiceImageTags">
    <vt:lpwstr/>
  </property>
  <property fmtid="{D5CDD505-2E9C-101B-9397-08002B2CF9AE}" pid="4" name="MSIP_Label_a17471b1-27ab-4640-9264-e69a67407ca3_Enabled">
    <vt:lpwstr>true</vt:lpwstr>
  </property>
  <property fmtid="{D5CDD505-2E9C-101B-9397-08002B2CF9AE}" pid="5" name="MSIP_Label_a17471b1-27ab-4640-9264-e69a67407ca3_SetDate">
    <vt:lpwstr>2025-11-14T15:10:27Z</vt:lpwstr>
  </property>
  <property fmtid="{D5CDD505-2E9C-101B-9397-08002B2CF9AE}" pid="6" name="MSIP_Label_a17471b1-27ab-4640-9264-e69a67407ca3_Method">
    <vt:lpwstr>Standard</vt:lpwstr>
  </property>
  <property fmtid="{D5CDD505-2E9C-101B-9397-08002B2CF9AE}" pid="7" name="MSIP_Label_a17471b1-27ab-4640-9264-e69a67407ca3_Name">
    <vt:lpwstr>BCC - OFFICIAL</vt:lpwstr>
  </property>
  <property fmtid="{D5CDD505-2E9C-101B-9397-08002B2CF9AE}" pid="8" name="MSIP_Label_a17471b1-27ab-4640-9264-e69a67407ca3_SiteId">
    <vt:lpwstr>699ace67-d2e4-4bcd-b303-d2bbe2b9bbf1</vt:lpwstr>
  </property>
  <property fmtid="{D5CDD505-2E9C-101B-9397-08002B2CF9AE}" pid="9" name="MSIP_Label_a17471b1-27ab-4640-9264-e69a67407ca3_ActionId">
    <vt:lpwstr>d7c9c71b-4bbb-47f8-a057-2f87ef721259</vt:lpwstr>
  </property>
  <property fmtid="{D5CDD505-2E9C-101B-9397-08002B2CF9AE}" pid="10" name="MSIP_Label_a17471b1-27ab-4640-9264-e69a67407ca3_ContentBits">
    <vt:lpwstr>2</vt:lpwstr>
  </property>
  <property fmtid="{D5CDD505-2E9C-101B-9397-08002B2CF9AE}" pid="11" name="MSIP_Label_a17471b1-27ab-4640-9264-e69a67407ca3_Tag">
    <vt:lpwstr>10, 3, 0, 1</vt:lpwstr>
  </property>
  <property fmtid="{D5CDD505-2E9C-101B-9397-08002B2CF9AE}" pid="12" name="ClassificationContentMarkingFooterLocations">
    <vt:lpwstr>Droplet:9</vt:lpwstr>
  </property>
  <property fmtid="{D5CDD505-2E9C-101B-9397-08002B2CF9AE}" pid="13" name="ClassificationContentMarkingFooterText">
    <vt:lpwstr>OFFICIAL</vt:lpwstr>
  </property>
</Properties>
</file>